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30.png" ContentType="image/png"/>
  <Override PartName="/ppt/media/image28.png" ContentType="image/png"/>
  <Override PartName="/ppt/media/image10.png" ContentType="image/png"/>
  <Override PartName="/ppt/media/image29.png" ContentType="image/png"/>
  <Override PartName="/ppt/media/image5.png" ContentType="image/png"/>
  <Override PartName="/ppt/media/image35.png" ContentType="image/png"/>
  <Override PartName="/ppt/media/image11.png" ContentType="image/png"/>
  <Override PartName="/ppt/media/image6.png" ContentType="image/png"/>
  <Override PartName="/ppt/media/image36.png" ContentType="image/png"/>
  <Override PartName="/ppt/media/image7.png" ContentType="image/png"/>
  <Override PartName="/ppt/media/image12.png" ContentType="image/png"/>
  <Override PartName="/ppt/media/image8.png" ContentType="image/png"/>
  <Override PartName="/ppt/media/image13.png" ContentType="image/png"/>
  <Override PartName="/ppt/media/image9.png" ContentType="image/png"/>
  <Override PartName="/ppt/media/image34.png" ContentType="image/png"/>
  <Override PartName="/ppt/media/image4.png" ContentType="image/png"/>
  <Override PartName="/ppt/media/image27.png" ContentType="image/png"/>
  <Override PartName="/ppt/media/image33.png" ContentType="image/png"/>
  <Override PartName="/ppt/media/image3.png" ContentType="image/png"/>
  <Override PartName="/ppt/media/image26.png" ContentType="image/png"/>
  <Override PartName="/ppt/media/image32.png" ContentType="image/png"/>
  <Override PartName="/ppt/media/image2.png" ContentType="image/png"/>
  <Override PartName="/ppt/media/image25.png" ContentType="image/png"/>
  <Override PartName="/ppt/media/image31.png" ContentType="image/png"/>
  <Override PartName="/ppt/media/image1.png" ContentType="image/png"/>
  <Override PartName="/ppt/media/image24.png" ContentType="image/png"/>
  <Override PartName="/ppt/media/image14.png" ContentType="image/png"/>
  <Override PartName="/ppt/media/image15.png" ContentType="image/png"/>
  <Override PartName="/ppt/media/image16.png" ContentType="image/png"/>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1.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_rels/slide5.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0.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slide13.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7772400" cy="100584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388440" y="401040"/>
            <a:ext cx="6994800" cy="1679040"/>
          </a:xfrm>
          <a:prstGeom prst="rect">
            <a:avLst/>
          </a:prstGeom>
        </p:spPr>
        <p:txBody>
          <a:bodyPr lIns="0" rIns="0" tIns="0" bIns="0" anchor="ctr">
            <a:noAutofit/>
          </a:bodyPr>
          <a:p>
            <a:endParaRPr b="0" lang="en-IN" sz="1800" spc="-1" strike="noStrike">
              <a:solidFill>
                <a:srgbClr val="000000"/>
              </a:solidFill>
              <a:latin typeface="Arial"/>
            </a:endParaRPr>
          </a:p>
        </p:txBody>
      </p:sp>
      <p:sp>
        <p:nvSpPr>
          <p:cNvPr id="24" name="PlaceHolder 2"/>
          <p:cNvSpPr>
            <a:spLocks noGrp="1"/>
          </p:cNvSpPr>
          <p:nvPr>
            <p:ph type="body"/>
          </p:nvPr>
        </p:nvSpPr>
        <p:spPr>
          <a:xfrm>
            <a:off x="388440" y="2353320"/>
            <a:ext cx="6994800" cy="2782440"/>
          </a:xfrm>
          <a:prstGeom prst="rect">
            <a:avLst/>
          </a:prstGeom>
        </p:spPr>
        <p:txBody>
          <a:bodyPr lIns="0" rIns="0" tIns="0" bIns="0">
            <a:normAutofit/>
          </a:bodyPr>
          <a:p>
            <a:endParaRPr b="0" lang="en-IN" sz="1800" spc="-1" strike="noStrike">
              <a:solidFill>
                <a:srgbClr val="000000"/>
              </a:solidFill>
              <a:latin typeface="Arial"/>
            </a:endParaRPr>
          </a:p>
        </p:txBody>
      </p:sp>
      <p:sp>
        <p:nvSpPr>
          <p:cNvPr id="25" name="PlaceHolder 3"/>
          <p:cNvSpPr>
            <a:spLocks noGrp="1"/>
          </p:cNvSpPr>
          <p:nvPr>
            <p:ph type="body"/>
          </p:nvPr>
        </p:nvSpPr>
        <p:spPr>
          <a:xfrm>
            <a:off x="388440" y="5400360"/>
            <a:ext cx="6994800" cy="2782440"/>
          </a:xfrm>
          <a:prstGeom prst="rect">
            <a:avLst/>
          </a:prstGeom>
        </p:spPr>
        <p:txBody>
          <a:bodyPr lIns="0" rIns="0" tIns="0" bIns="0">
            <a:normAutofit/>
          </a:bodyPr>
          <a:p>
            <a:endParaRPr b="0" lang="en-IN" sz="18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388440" y="401040"/>
            <a:ext cx="6994800" cy="1679040"/>
          </a:xfrm>
          <a:prstGeom prst="rect">
            <a:avLst/>
          </a:prstGeom>
        </p:spPr>
        <p:txBody>
          <a:bodyPr lIns="0" rIns="0" tIns="0" bIns="0" anchor="ctr">
            <a:noAutofit/>
          </a:bodyPr>
          <a:p>
            <a:endParaRPr b="0" lang="en-IN" sz="1800" spc="-1" strike="noStrike">
              <a:solidFill>
                <a:srgbClr val="000000"/>
              </a:solidFill>
              <a:latin typeface="Arial"/>
            </a:endParaRPr>
          </a:p>
        </p:txBody>
      </p:sp>
      <p:sp>
        <p:nvSpPr>
          <p:cNvPr id="27" name="PlaceHolder 2"/>
          <p:cNvSpPr>
            <a:spLocks noGrp="1"/>
          </p:cNvSpPr>
          <p:nvPr>
            <p:ph type="body"/>
          </p:nvPr>
        </p:nvSpPr>
        <p:spPr>
          <a:xfrm>
            <a:off x="388440" y="2353320"/>
            <a:ext cx="3413160" cy="2782440"/>
          </a:xfrm>
          <a:prstGeom prst="rect">
            <a:avLst/>
          </a:prstGeom>
        </p:spPr>
        <p:txBody>
          <a:bodyPr lIns="0" rIns="0" tIns="0" bIns="0">
            <a:normAutofit/>
          </a:bodyPr>
          <a:p>
            <a:endParaRPr b="0" lang="en-IN" sz="1800" spc="-1" strike="noStrike">
              <a:solidFill>
                <a:srgbClr val="000000"/>
              </a:solidFill>
              <a:latin typeface="Arial"/>
            </a:endParaRPr>
          </a:p>
        </p:txBody>
      </p:sp>
      <p:sp>
        <p:nvSpPr>
          <p:cNvPr id="28" name="PlaceHolder 3"/>
          <p:cNvSpPr>
            <a:spLocks noGrp="1"/>
          </p:cNvSpPr>
          <p:nvPr>
            <p:ph type="body"/>
          </p:nvPr>
        </p:nvSpPr>
        <p:spPr>
          <a:xfrm>
            <a:off x="3972600" y="2353320"/>
            <a:ext cx="3413160" cy="2782440"/>
          </a:xfrm>
          <a:prstGeom prst="rect">
            <a:avLst/>
          </a:prstGeom>
        </p:spPr>
        <p:txBody>
          <a:bodyPr lIns="0" rIns="0" tIns="0" bIns="0">
            <a:normAutofit/>
          </a:bodyPr>
          <a:p>
            <a:endParaRPr b="0" lang="en-IN" sz="1800" spc="-1" strike="noStrike">
              <a:solidFill>
                <a:srgbClr val="000000"/>
              </a:solidFill>
              <a:latin typeface="Arial"/>
            </a:endParaRPr>
          </a:p>
        </p:txBody>
      </p:sp>
      <p:sp>
        <p:nvSpPr>
          <p:cNvPr id="29" name="PlaceHolder 4"/>
          <p:cNvSpPr>
            <a:spLocks noGrp="1"/>
          </p:cNvSpPr>
          <p:nvPr>
            <p:ph type="body"/>
          </p:nvPr>
        </p:nvSpPr>
        <p:spPr>
          <a:xfrm>
            <a:off x="388440" y="5400360"/>
            <a:ext cx="3413160" cy="2782440"/>
          </a:xfrm>
          <a:prstGeom prst="rect">
            <a:avLst/>
          </a:prstGeom>
        </p:spPr>
        <p:txBody>
          <a:bodyPr lIns="0" rIns="0" tIns="0" bIns="0">
            <a:normAutofit/>
          </a:bodyPr>
          <a:p>
            <a:endParaRPr b="0" lang="en-IN" sz="1800" spc="-1" strike="noStrike">
              <a:solidFill>
                <a:srgbClr val="000000"/>
              </a:solidFill>
              <a:latin typeface="Arial"/>
            </a:endParaRPr>
          </a:p>
        </p:txBody>
      </p:sp>
      <p:sp>
        <p:nvSpPr>
          <p:cNvPr id="30" name="PlaceHolder 5"/>
          <p:cNvSpPr>
            <a:spLocks noGrp="1"/>
          </p:cNvSpPr>
          <p:nvPr>
            <p:ph type="body"/>
          </p:nvPr>
        </p:nvSpPr>
        <p:spPr>
          <a:xfrm>
            <a:off x="3972600" y="5400360"/>
            <a:ext cx="3413160" cy="2782440"/>
          </a:xfrm>
          <a:prstGeom prst="rect">
            <a:avLst/>
          </a:prstGeom>
        </p:spPr>
        <p:txBody>
          <a:bodyPr lIns="0" rIns="0" tIns="0" bIns="0">
            <a:normAutofit/>
          </a:bodyPr>
          <a:p>
            <a:endParaRPr b="0" lang="en-IN" sz="18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388440" y="401040"/>
            <a:ext cx="6994800" cy="1679040"/>
          </a:xfrm>
          <a:prstGeom prst="rect">
            <a:avLst/>
          </a:prstGeom>
        </p:spPr>
        <p:txBody>
          <a:bodyPr lIns="0" rIns="0" tIns="0" bIns="0" anchor="ctr">
            <a:noAutofit/>
          </a:bodyPr>
          <a:p>
            <a:endParaRPr b="0" lang="en-IN" sz="1800" spc="-1" strike="noStrike">
              <a:solidFill>
                <a:srgbClr val="000000"/>
              </a:solidFill>
              <a:latin typeface="Arial"/>
            </a:endParaRPr>
          </a:p>
        </p:txBody>
      </p:sp>
      <p:sp>
        <p:nvSpPr>
          <p:cNvPr id="32" name="PlaceHolder 2"/>
          <p:cNvSpPr>
            <a:spLocks noGrp="1"/>
          </p:cNvSpPr>
          <p:nvPr>
            <p:ph type="body"/>
          </p:nvPr>
        </p:nvSpPr>
        <p:spPr>
          <a:xfrm>
            <a:off x="388440" y="2353320"/>
            <a:ext cx="2252160" cy="2782440"/>
          </a:xfrm>
          <a:prstGeom prst="rect">
            <a:avLst/>
          </a:prstGeom>
        </p:spPr>
        <p:txBody>
          <a:bodyPr lIns="0" rIns="0" tIns="0" bIns="0">
            <a:normAutofit/>
          </a:bodyPr>
          <a:p>
            <a:endParaRPr b="0" lang="en-IN" sz="1800" spc="-1" strike="noStrike">
              <a:solidFill>
                <a:srgbClr val="000000"/>
              </a:solidFill>
              <a:latin typeface="Arial"/>
            </a:endParaRPr>
          </a:p>
        </p:txBody>
      </p:sp>
      <p:sp>
        <p:nvSpPr>
          <p:cNvPr id="33" name="PlaceHolder 3"/>
          <p:cNvSpPr>
            <a:spLocks noGrp="1"/>
          </p:cNvSpPr>
          <p:nvPr>
            <p:ph type="body"/>
          </p:nvPr>
        </p:nvSpPr>
        <p:spPr>
          <a:xfrm>
            <a:off x="2753640" y="2353320"/>
            <a:ext cx="2252160" cy="2782440"/>
          </a:xfrm>
          <a:prstGeom prst="rect">
            <a:avLst/>
          </a:prstGeom>
        </p:spPr>
        <p:txBody>
          <a:bodyPr lIns="0" rIns="0" tIns="0" bIns="0">
            <a:normAutofit/>
          </a:bodyPr>
          <a:p>
            <a:endParaRPr b="0" lang="en-IN" sz="1800" spc="-1" strike="noStrike">
              <a:solidFill>
                <a:srgbClr val="000000"/>
              </a:solidFill>
              <a:latin typeface="Arial"/>
            </a:endParaRPr>
          </a:p>
        </p:txBody>
      </p:sp>
      <p:sp>
        <p:nvSpPr>
          <p:cNvPr id="34" name="PlaceHolder 4"/>
          <p:cNvSpPr>
            <a:spLocks noGrp="1"/>
          </p:cNvSpPr>
          <p:nvPr>
            <p:ph type="body"/>
          </p:nvPr>
        </p:nvSpPr>
        <p:spPr>
          <a:xfrm>
            <a:off x="5118840" y="2353320"/>
            <a:ext cx="2252160" cy="2782440"/>
          </a:xfrm>
          <a:prstGeom prst="rect">
            <a:avLst/>
          </a:prstGeom>
        </p:spPr>
        <p:txBody>
          <a:bodyPr lIns="0" rIns="0" tIns="0" bIns="0">
            <a:normAutofit/>
          </a:bodyPr>
          <a:p>
            <a:endParaRPr b="0" lang="en-IN" sz="1800" spc="-1" strike="noStrike">
              <a:solidFill>
                <a:srgbClr val="000000"/>
              </a:solidFill>
              <a:latin typeface="Arial"/>
            </a:endParaRPr>
          </a:p>
        </p:txBody>
      </p:sp>
      <p:sp>
        <p:nvSpPr>
          <p:cNvPr id="35" name="PlaceHolder 5"/>
          <p:cNvSpPr>
            <a:spLocks noGrp="1"/>
          </p:cNvSpPr>
          <p:nvPr>
            <p:ph type="body"/>
          </p:nvPr>
        </p:nvSpPr>
        <p:spPr>
          <a:xfrm>
            <a:off x="388440" y="5400360"/>
            <a:ext cx="2252160" cy="2782440"/>
          </a:xfrm>
          <a:prstGeom prst="rect">
            <a:avLst/>
          </a:prstGeom>
        </p:spPr>
        <p:txBody>
          <a:bodyPr lIns="0" rIns="0" tIns="0" bIns="0">
            <a:normAutofit/>
          </a:bodyPr>
          <a:p>
            <a:endParaRPr b="0" lang="en-IN" sz="1800" spc="-1" strike="noStrike">
              <a:solidFill>
                <a:srgbClr val="000000"/>
              </a:solidFill>
              <a:latin typeface="Arial"/>
            </a:endParaRPr>
          </a:p>
        </p:txBody>
      </p:sp>
      <p:sp>
        <p:nvSpPr>
          <p:cNvPr id="36" name="PlaceHolder 6"/>
          <p:cNvSpPr>
            <a:spLocks noGrp="1"/>
          </p:cNvSpPr>
          <p:nvPr>
            <p:ph type="body"/>
          </p:nvPr>
        </p:nvSpPr>
        <p:spPr>
          <a:xfrm>
            <a:off x="2753640" y="5400360"/>
            <a:ext cx="2252160" cy="2782440"/>
          </a:xfrm>
          <a:prstGeom prst="rect">
            <a:avLst/>
          </a:prstGeom>
        </p:spPr>
        <p:txBody>
          <a:bodyPr lIns="0" rIns="0" tIns="0" bIns="0">
            <a:normAutofit/>
          </a:bodyPr>
          <a:p>
            <a:endParaRPr b="0" lang="en-IN" sz="1800" spc="-1" strike="noStrike">
              <a:solidFill>
                <a:srgbClr val="000000"/>
              </a:solidFill>
              <a:latin typeface="Arial"/>
            </a:endParaRPr>
          </a:p>
        </p:txBody>
      </p:sp>
      <p:sp>
        <p:nvSpPr>
          <p:cNvPr id="37" name="PlaceHolder 7"/>
          <p:cNvSpPr>
            <a:spLocks noGrp="1"/>
          </p:cNvSpPr>
          <p:nvPr>
            <p:ph type="body"/>
          </p:nvPr>
        </p:nvSpPr>
        <p:spPr>
          <a:xfrm>
            <a:off x="5118840" y="5400360"/>
            <a:ext cx="2252160" cy="2782440"/>
          </a:xfrm>
          <a:prstGeom prst="rect">
            <a:avLst/>
          </a:prstGeom>
        </p:spPr>
        <p:txBody>
          <a:bodyPr lIns="0" rIns="0" tIns="0" bIns="0">
            <a:normAutofit/>
          </a:bodyPr>
          <a:p>
            <a:endParaRPr b="0" lang="en-IN" sz="18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388440" y="401040"/>
            <a:ext cx="6994800" cy="1679040"/>
          </a:xfrm>
          <a:prstGeom prst="rect">
            <a:avLst/>
          </a:prstGeom>
        </p:spPr>
        <p:txBody>
          <a:bodyPr lIns="0" rIns="0" tIns="0" bIns="0" anchor="ctr">
            <a:noAutofit/>
          </a:bodyPr>
          <a:p>
            <a:endParaRPr b="0" lang="en-IN" sz="1800" spc="-1" strike="noStrike">
              <a:solidFill>
                <a:srgbClr val="000000"/>
              </a:solidFill>
              <a:latin typeface="Arial"/>
            </a:endParaRPr>
          </a:p>
        </p:txBody>
      </p:sp>
      <p:sp>
        <p:nvSpPr>
          <p:cNvPr id="41" name="PlaceHolder 2"/>
          <p:cNvSpPr>
            <a:spLocks noGrp="1"/>
          </p:cNvSpPr>
          <p:nvPr>
            <p:ph type="subTitle"/>
          </p:nvPr>
        </p:nvSpPr>
        <p:spPr>
          <a:xfrm>
            <a:off x="388440" y="2353320"/>
            <a:ext cx="6994800" cy="5833440"/>
          </a:xfrm>
          <a:prstGeom prst="rect">
            <a:avLst/>
          </a:prstGeom>
        </p:spPr>
        <p:txBody>
          <a:bodyPr lIns="0" rIns="0" tIns="0" bIns="0" anchor="ctr">
            <a:noAutofit/>
          </a:bodyPr>
          <a:p>
            <a:pPr algn="just"/>
            <a:endParaRPr b="0" lang="en-IN" sz="14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388440" y="401040"/>
            <a:ext cx="6994800" cy="1679040"/>
          </a:xfrm>
          <a:prstGeom prst="rect">
            <a:avLst/>
          </a:prstGeom>
        </p:spPr>
        <p:txBody>
          <a:bodyPr lIns="0" rIns="0" tIns="0" bIns="0" anchor="ctr">
            <a:noAutofit/>
          </a:bodyPr>
          <a:p>
            <a:endParaRPr b="0" lang="en-IN" sz="1800" spc="-1" strike="noStrike">
              <a:solidFill>
                <a:srgbClr val="000000"/>
              </a:solidFill>
              <a:latin typeface="Arial"/>
            </a:endParaRPr>
          </a:p>
        </p:txBody>
      </p:sp>
      <p:sp>
        <p:nvSpPr>
          <p:cNvPr id="43" name="PlaceHolder 2"/>
          <p:cNvSpPr>
            <a:spLocks noGrp="1"/>
          </p:cNvSpPr>
          <p:nvPr>
            <p:ph type="body"/>
          </p:nvPr>
        </p:nvSpPr>
        <p:spPr>
          <a:xfrm>
            <a:off x="388440" y="2353320"/>
            <a:ext cx="6994800" cy="5833440"/>
          </a:xfrm>
          <a:prstGeom prst="rect">
            <a:avLst/>
          </a:prstGeom>
        </p:spPr>
        <p:txBody>
          <a:bodyPr lIns="0" rIns="0" tIns="0" bIns="0">
            <a:normAutofit/>
          </a:bodyPr>
          <a:p>
            <a:endParaRPr b="0" lang="en-IN" sz="18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388440" y="401040"/>
            <a:ext cx="6994800" cy="1679040"/>
          </a:xfrm>
          <a:prstGeom prst="rect">
            <a:avLst/>
          </a:prstGeom>
        </p:spPr>
        <p:txBody>
          <a:bodyPr lIns="0" rIns="0" tIns="0" bIns="0" anchor="ctr">
            <a:noAutofit/>
          </a:bodyPr>
          <a:p>
            <a:endParaRPr b="0" lang="en-IN" sz="1800" spc="-1" strike="noStrike">
              <a:solidFill>
                <a:srgbClr val="000000"/>
              </a:solidFill>
              <a:latin typeface="Arial"/>
            </a:endParaRPr>
          </a:p>
        </p:txBody>
      </p:sp>
      <p:sp>
        <p:nvSpPr>
          <p:cNvPr id="45" name="PlaceHolder 2"/>
          <p:cNvSpPr>
            <a:spLocks noGrp="1"/>
          </p:cNvSpPr>
          <p:nvPr>
            <p:ph type="body"/>
          </p:nvPr>
        </p:nvSpPr>
        <p:spPr>
          <a:xfrm>
            <a:off x="388440" y="2353320"/>
            <a:ext cx="3413160" cy="5833440"/>
          </a:xfrm>
          <a:prstGeom prst="rect">
            <a:avLst/>
          </a:prstGeom>
        </p:spPr>
        <p:txBody>
          <a:bodyPr lIns="0" rIns="0" tIns="0" bIns="0">
            <a:normAutofit/>
          </a:bodyPr>
          <a:p>
            <a:endParaRPr b="0" lang="en-IN" sz="1800" spc="-1" strike="noStrike">
              <a:solidFill>
                <a:srgbClr val="000000"/>
              </a:solidFill>
              <a:latin typeface="Arial"/>
            </a:endParaRPr>
          </a:p>
        </p:txBody>
      </p:sp>
      <p:sp>
        <p:nvSpPr>
          <p:cNvPr id="46" name="PlaceHolder 3"/>
          <p:cNvSpPr>
            <a:spLocks noGrp="1"/>
          </p:cNvSpPr>
          <p:nvPr>
            <p:ph type="body"/>
          </p:nvPr>
        </p:nvSpPr>
        <p:spPr>
          <a:xfrm>
            <a:off x="3972600" y="2353320"/>
            <a:ext cx="3413160" cy="5833440"/>
          </a:xfrm>
          <a:prstGeom prst="rect">
            <a:avLst/>
          </a:prstGeom>
        </p:spPr>
        <p:txBody>
          <a:bodyPr lIns="0" rIns="0" tIns="0" bIns="0">
            <a:normAutofit/>
          </a:bodyPr>
          <a:p>
            <a:endParaRPr b="0" lang="en-IN" sz="18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388440" y="401040"/>
            <a:ext cx="6994800" cy="1679040"/>
          </a:xfrm>
          <a:prstGeom prst="rect">
            <a:avLst/>
          </a:prstGeom>
        </p:spPr>
        <p:txBody>
          <a:bodyPr lIns="0" rIns="0" tIns="0" bIns="0" anchor="ctr">
            <a:noAutofit/>
          </a:bodyPr>
          <a:p>
            <a:endParaRPr b="0" lang="en-IN" sz="18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388440" y="401040"/>
            <a:ext cx="6994800" cy="7784280"/>
          </a:xfrm>
          <a:prstGeom prst="rect">
            <a:avLst/>
          </a:prstGeom>
        </p:spPr>
        <p:txBody>
          <a:bodyPr lIns="0" rIns="0" tIns="0" bIns="0" anchor="ctr">
            <a:noAutofit/>
          </a:bodyPr>
          <a:p>
            <a:pPr algn="just"/>
            <a:endParaRPr b="0" lang="en-IN" sz="14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388440" y="401040"/>
            <a:ext cx="6994800" cy="1679040"/>
          </a:xfrm>
          <a:prstGeom prst="rect">
            <a:avLst/>
          </a:prstGeom>
        </p:spPr>
        <p:txBody>
          <a:bodyPr lIns="0" rIns="0" tIns="0" bIns="0" anchor="ctr">
            <a:noAutofit/>
          </a:bodyPr>
          <a:p>
            <a:endParaRPr b="0" lang="en-IN" sz="1800" spc="-1" strike="noStrike">
              <a:solidFill>
                <a:srgbClr val="000000"/>
              </a:solidFill>
              <a:latin typeface="Arial"/>
            </a:endParaRPr>
          </a:p>
        </p:txBody>
      </p:sp>
      <p:sp>
        <p:nvSpPr>
          <p:cNvPr id="50" name="PlaceHolder 2"/>
          <p:cNvSpPr>
            <a:spLocks noGrp="1"/>
          </p:cNvSpPr>
          <p:nvPr>
            <p:ph type="body"/>
          </p:nvPr>
        </p:nvSpPr>
        <p:spPr>
          <a:xfrm>
            <a:off x="388440" y="2353320"/>
            <a:ext cx="3413160" cy="2782440"/>
          </a:xfrm>
          <a:prstGeom prst="rect">
            <a:avLst/>
          </a:prstGeom>
        </p:spPr>
        <p:txBody>
          <a:bodyPr lIns="0" rIns="0" tIns="0" bIns="0">
            <a:normAutofit/>
          </a:bodyPr>
          <a:p>
            <a:endParaRPr b="0" lang="en-IN" sz="1800" spc="-1" strike="noStrike">
              <a:solidFill>
                <a:srgbClr val="000000"/>
              </a:solidFill>
              <a:latin typeface="Arial"/>
            </a:endParaRPr>
          </a:p>
        </p:txBody>
      </p:sp>
      <p:sp>
        <p:nvSpPr>
          <p:cNvPr id="51" name="PlaceHolder 3"/>
          <p:cNvSpPr>
            <a:spLocks noGrp="1"/>
          </p:cNvSpPr>
          <p:nvPr>
            <p:ph type="body"/>
          </p:nvPr>
        </p:nvSpPr>
        <p:spPr>
          <a:xfrm>
            <a:off x="3972600" y="2353320"/>
            <a:ext cx="3413160" cy="5833440"/>
          </a:xfrm>
          <a:prstGeom prst="rect">
            <a:avLst/>
          </a:prstGeom>
        </p:spPr>
        <p:txBody>
          <a:bodyPr lIns="0" rIns="0" tIns="0" bIns="0">
            <a:normAutofit/>
          </a:bodyPr>
          <a:p>
            <a:endParaRPr b="0" lang="en-IN" sz="1800" spc="-1" strike="noStrike">
              <a:solidFill>
                <a:srgbClr val="000000"/>
              </a:solidFill>
              <a:latin typeface="Arial"/>
            </a:endParaRPr>
          </a:p>
        </p:txBody>
      </p:sp>
      <p:sp>
        <p:nvSpPr>
          <p:cNvPr id="52" name="PlaceHolder 4"/>
          <p:cNvSpPr>
            <a:spLocks noGrp="1"/>
          </p:cNvSpPr>
          <p:nvPr>
            <p:ph type="body"/>
          </p:nvPr>
        </p:nvSpPr>
        <p:spPr>
          <a:xfrm>
            <a:off x="388440" y="5400360"/>
            <a:ext cx="3413160" cy="2782440"/>
          </a:xfrm>
          <a:prstGeom prst="rect">
            <a:avLst/>
          </a:prstGeom>
        </p:spPr>
        <p:txBody>
          <a:bodyPr lIns="0" rIns="0" tIns="0" bIns="0">
            <a:normAutofit/>
          </a:bodyPr>
          <a:p>
            <a:endParaRPr b="0" lang="en-IN" sz="18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388440" y="401040"/>
            <a:ext cx="6994800" cy="1679040"/>
          </a:xfrm>
          <a:prstGeom prst="rect">
            <a:avLst/>
          </a:prstGeom>
        </p:spPr>
        <p:txBody>
          <a:bodyPr lIns="0" rIns="0" tIns="0" bIns="0" anchor="ctr">
            <a:noAutofit/>
          </a:bodyPr>
          <a:p>
            <a:endParaRPr b="0" lang="en-IN" sz="1800" spc="-1" strike="noStrike">
              <a:solidFill>
                <a:srgbClr val="000000"/>
              </a:solidFill>
              <a:latin typeface="Arial"/>
            </a:endParaRPr>
          </a:p>
        </p:txBody>
      </p:sp>
      <p:sp>
        <p:nvSpPr>
          <p:cNvPr id="3" name="PlaceHolder 2"/>
          <p:cNvSpPr>
            <a:spLocks noGrp="1"/>
          </p:cNvSpPr>
          <p:nvPr>
            <p:ph type="subTitle"/>
          </p:nvPr>
        </p:nvSpPr>
        <p:spPr>
          <a:xfrm>
            <a:off x="388440" y="2353320"/>
            <a:ext cx="6994800" cy="5833440"/>
          </a:xfrm>
          <a:prstGeom prst="rect">
            <a:avLst/>
          </a:prstGeom>
        </p:spPr>
        <p:txBody>
          <a:bodyPr lIns="0" rIns="0" tIns="0" bIns="0" anchor="ctr">
            <a:noAutofit/>
          </a:bodyPr>
          <a:p>
            <a:pPr algn="just"/>
            <a:endParaRPr b="0" lang="en-IN" sz="14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388440" y="401040"/>
            <a:ext cx="6994800" cy="1679040"/>
          </a:xfrm>
          <a:prstGeom prst="rect">
            <a:avLst/>
          </a:prstGeom>
        </p:spPr>
        <p:txBody>
          <a:bodyPr lIns="0" rIns="0" tIns="0" bIns="0" anchor="ctr">
            <a:noAutofit/>
          </a:bodyPr>
          <a:p>
            <a:endParaRPr b="0" lang="en-IN" sz="1800" spc="-1" strike="noStrike">
              <a:solidFill>
                <a:srgbClr val="000000"/>
              </a:solidFill>
              <a:latin typeface="Arial"/>
            </a:endParaRPr>
          </a:p>
        </p:txBody>
      </p:sp>
      <p:sp>
        <p:nvSpPr>
          <p:cNvPr id="54" name="PlaceHolder 2"/>
          <p:cNvSpPr>
            <a:spLocks noGrp="1"/>
          </p:cNvSpPr>
          <p:nvPr>
            <p:ph type="body"/>
          </p:nvPr>
        </p:nvSpPr>
        <p:spPr>
          <a:xfrm>
            <a:off x="388440" y="2353320"/>
            <a:ext cx="3413160" cy="5833440"/>
          </a:xfrm>
          <a:prstGeom prst="rect">
            <a:avLst/>
          </a:prstGeom>
        </p:spPr>
        <p:txBody>
          <a:bodyPr lIns="0" rIns="0" tIns="0" bIns="0">
            <a:normAutofit/>
          </a:bodyPr>
          <a:p>
            <a:endParaRPr b="0" lang="en-IN" sz="1800" spc="-1" strike="noStrike">
              <a:solidFill>
                <a:srgbClr val="000000"/>
              </a:solidFill>
              <a:latin typeface="Arial"/>
            </a:endParaRPr>
          </a:p>
        </p:txBody>
      </p:sp>
      <p:sp>
        <p:nvSpPr>
          <p:cNvPr id="55" name="PlaceHolder 3"/>
          <p:cNvSpPr>
            <a:spLocks noGrp="1"/>
          </p:cNvSpPr>
          <p:nvPr>
            <p:ph type="body"/>
          </p:nvPr>
        </p:nvSpPr>
        <p:spPr>
          <a:xfrm>
            <a:off x="3972600" y="2353320"/>
            <a:ext cx="3413160" cy="2782440"/>
          </a:xfrm>
          <a:prstGeom prst="rect">
            <a:avLst/>
          </a:prstGeom>
        </p:spPr>
        <p:txBody>
          <a:bodyPr lIns="0" rIns="0" tIns="0" bIns="0">
            <a:normAutofit/>
          </a:bodyPr>
          <a:p>
            <a:endParaRPr b="0" lang="en-IN" sz="1800" spc="-1" strike="noStrike">
              <a:solidFill>
                <a:srgbClr val="000000"/>
              </a:solidFill>
              <a:latin typeface="Arial"/>
            </a:endParaRPr>
          </a:p>
        </p:txBody>
      </p:sp>
      <p:sp>
        <p:nvSpPr>
          <p:cNvPr id="56" name="PlaceHolder 4"/>
          <p:cNvSpPr>
            <a:spLocks noGrp="1"/>
          </p:cNvSpPr>
          <p:nvPr>
            <p:ph type="body"/>
          </p:nvPr>
        </p:nvSpPr>
        <p:spPr>
          <a:xfrm>
            <a:off x="3972600" y="5400360"/>
            <a:ext cx="3413160" cy="2782440"/>
          </a:xfrm>
          <a:prstGeom prst="rect">
            <a:avLst/>
          </a:prstGeom>
        </p:spPr>
        <p:txBody>
          <a:bodyPr lIns="0" rIns="0" tIns="0" bIns="0">
            <a:normAutofit/>
          </a:bodyPr>
          <a:p>
            <a:endParaRPr b="0" lang="en-IN" sz="18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388440" y="401040"/>
            <a:ext cx="6994800" cy="1679040"/>
          </a:xfrm>
          <a:prstGeom prst="rect">
            <a:avLst/>
          </a:prstGeom>
        </p:spPr>
        <p:txBody>
          <a:bodyPr lIns="0" rIns="0" tIns="0" bIns="0" anchor="ctr">
            <a:noAutofit/>
          </a:bodyPr>
          <a:p>
            <a:endParaRPr b="0" lang="en-IN" sz="1800" spc="-1" strike="noStrike">
              <a:solidFill>
                <a:srgbClr val="000000"/>
              </a:solidFill>
              <a:latin typeface="Arial"/>
            </a:endParaRPr>
          </a:p>
        </p:txBody>
      </p:sp>
      <p:sp>
        <p:nvSpPr>
          <p:cNvPr id="58" name="PlaceHolder 2"/>
          <p:cNvSpPr>
            <a:spLocks noGrp="1"/>
          </p:cNvSpPr>
          <p:nvPr>
            <p:ph type="body"/>
          </p:nvPr>
        </p:nvSpPr>
        <p:spPr>
          <a:xfrm>
            <a:off x="388440" y="2353320"/>
            <a:ext cx="3413160" cy="2782440"/>
          </a:xfrm>
          <a:prstGeom prst="rect">
            <a:avLst/>
          </a:prstGeom>
        </p:spPr>
        <p:txBody>
          <a:bodyPr lIns="0" rIns="0" tIns="0" bIns="0">
            <a:normAutofit/>
          </a:bodyPr>
          <a:p>
            <a:endParaRPr b="0" lang="en-IN" sz="1800" spc="-1" strike="noStrike">
              <a:solidFill>
                <a:srgbClr val="000000"/>
              </a:solidFill>
              <a:latin typeface="Arial"/>
            </a:endParaRPr>
          </a:p>
        </p:txBody>
      </p:sp>
      <p:sp>
        <p:nvSpPr>
          <p:cNvPr id="59" name="PlaceHolder 3"/>
          <p:cNvSpPr>
            <a:spLocks noGrp="1"/>
          </p:cNvSpPr>
          <p:nvPr>
            <p:ph type="body"/>
          </p:nvPr>
        </p:nvSpPr>
        <p:spPr>
          <a:xfrm>
            <a:off x="3972600" y="2353320"/>
            <a:ext cx="3413160" cy="2782440"/>
          </a:xfrm>
          <a:prstGeom prst="rect">
            <a:avLst/>
          </a:prstGeom>
        </p:spPr>
        <p:txBody>
          <a:bodyPr lIns="0" rIns="0" tIns="0" bIns="0">
            <a:normAutofit/>
          </a:bodyPr>
          <a:p>
            <a:endParaRPr b="0" lang="en-IN" sz="1800" spc="-1" strike="noStrike">
              <a:solidFill>
                <a:srgbClr val="000000"/>
              </a:solidFill>
              <a:latin typeface="Arial"/>
            </a:endParaRPr>
          </a:p>
        </p:txBody>
      </p:sp>
      <p:sp>
        <p:nvSpPr>
          <p:cNvPr id="60" name="PlaceHolder 4"/>
          <p:cNvSpPr>
            <a:spLocks noGrp="1"/>
          </p:cNvSpPr>
          <p:nvPr>
            <p:ph type="body"/>
          </p:nvPr>
        </p:nvSpPr>
        <p:spPr>
          <a:xfrm>
            <a:off x="388440" y="5400360"/>
            <a:ext cx="6994800" cy="2782440"/>
          </a:xfrm>
          <a:prstGeom prst="rect">
            <a:avLst/>
          </a:prstGeom>
        </p:spPr>
        <p:txBody>
          <a:bodyPr lIns="0" rIns="0" tIns="0" bIns="0">
            <a:normAutofit/>
          </a:bodyPr>
          <a:p>
            <a:endParaRPr b="0" lang="en-IN" sz="18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388440" y="401040"/>
            <a:ext cx="6994800" cy="1679040"/>
          </a:xfrm>
          <a:prstGeom prst="rect">
            <a:avLst/>
          </a:prstGeom>
        </p:spPr>
        <p:txBody>
          <a:bodyPr lIns="0" rIns="0" tIns="0" bIns="0" anchor="ctr">
            <a:noAutofit/>
          </a:bodyPr>
          <a:p>
            <a:endParaRPr b="0" lang="en-IN" sz="1800" spc="-1" strike="noStrike">
              <a:solidFill>
                <a:srgbClr val="000000"/>
              </a:solidFill>
              <a:latin typeface="Arial"/>
            </a:endParaRPr>
          </a:p>
        </p:txBody>
      </p:sp>
      <p:sp>
        <p:nvSpPr>
          <p:cNvPr id="62" name="PlaceHolder 2"/>
          <p:cNvSpPr>
            <a:spLocks noGrp="1"/>
          </p:cNvSpPr>
          <p:nvPr>
            <p:ph type="body"/>
          </p:nvPr>
        </p:nvSpPr>
        <p:spPr>
          <a:xfrm>
            <a:off x="388440" y="2353320"/>
            <a:ext cx="6994800" cy="2782440"/>
          </a:xfrm>
          <a:prstGeom prst="rect">
            <a:avLst/>
          </a:prstGeom>
        </p:spPr>
        <p:txBody>
          <a:bodyPr lIns="0" rIns="0" tIns="0" bIns="0">
            <a:normAutofit/>
          </a:bodyPr>
          <a:p>
            <a:endParaRPr b="0" lang="en-IN" sz="1800" spc="-1" strike="noStrike">
              <a:solidFill>
                <a:srgbClr val="000000"/>
              </a:solidFill>
              <a:latin typeface="Arial"/>
            </a:endParaRPr>
          </a:p>
        </p:txBody>
      </p:sp>
      <p:sp>
        <p:nvSpPr>
          <p:cNvPr id="63" name="PlaceHolder 3"/>
          <p:cNvSpPr>
            <a:spLocks noGrp="1"/>
          </p:cNvSpPr>
          <p:nvPr>
            <p:ph type="body"/>
          </p:nvPr>
        </p:nvSpPr>
        <p:spPr>
          <a:xfrm>
            <a:off x="388440" y="5400360"/>
            <a:ext cx="6994800" cy="2782440"/>
          </a:xfrm>
          <a:prstGeom prst="rect">
            <a:avLst/>
          </a:prstGeom>
        </p:spPr>
        <p:txBody>
          <a:bodyPr lIns="0" rIns="0" tIns="0" bIns="0">
            <a:normAutofit/>
          </a:bodyPr>
          <a:p>
            <a:endParaRPr b="0" lang="en-IN" sz="18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388440" y="401040"/>
            <a:ext cx="6994800" cy="1679040"/>
          </a:xfrm>
          <a:prstGeom prst="rect">
            <a:avLst/>
          </a:prstGeom>
        </p:spPr>
        <p:txBody>
          <a:bodyPr lIns="0" rIns="0" tIns="0" bIns="0" anchor="ctr">
            <a:noAutofit/>
          </a:bodyPr>
          <a:p>
            <a:endParaRPr b="0" lang="en-IN" sz="1800" spc="-1" strike="noStrike">
              <a:solidFill>
                <a:srgbClr val="000000"/>
              </a:solidFill>
              <a:latin typeface="Arial"/>
            </a:endParaRPr>
          </a:p>
        </p:txBody>
      </p:sp>
      <p:sp>
        <p:nvSpPr>
          <p:cNvPr id="65" name="PlaceHolder 2"/>
          <p:cNvSpPr>
            <a:spLocks noGrp="1"/>
          </p:cNvSpPr>
          <p:nvPr>
            <p:ph type="body"/>
          </p:nvPr>
        </p:nvSpPr>
        <p:spPr>
          <a:xfrm>
            <a:off x="388440" y="2353320"/>
            <a:ext cx="3413160" cy="2782440"/>
          </a:xfrm>
          <a:prstGeom prst="rect">
            <a:avLst/>
          </a:prstGeom>
        </p:spPr>
        <p:txBody>
          <a:bodyPr lIns="0" rIns="0" tIns="0" bIns="0">
            <a:normAutofit/>
          </a:bodyPr>
          <a:p>
            <a:endParaRPr b="0" lang="en-IN" sz="1800" spc="-1" strike="noStrike">
              <a:solidFill>
                <a:srgbClr val="000000"/>
              </a:solidFill>
              <a:latin typeface="Arial"/>
            </a:endParaRPr>
          </a:p>
        </p:txBody>
      </p:sp>
      <p:sp>
        <p:nvSpPr>
          <p:cNvPr id="66" name="PlaceHolder 3"/>
          <p:cNvSpPr>
            <a:spLocks noGrp="1"/>
          </p:cNvSpPr>
          <p:nvPr>
            <p:ph type="body"/>
          </p:nvPr>
        </p:nvSpPr>
        <p:spPr>
          <a:xfrm>
            <a:off x="3972600" y="2353320"/>
            <a:ext cx="3413160" cy="2782440"/>
          </a:xfrm>
          <a:prstGeom prst="rect">
            <a:avLst/>
          </a:prstGeom>
        </p:spPr>
        <p:txBody>
          <a:bodyPr lIns="0" rIns="0" tIns="0" bIns="0">
            <a:normAutofit/>
          </a:bodyPr>
          <a:p>
            <a:endParaRPr b="0" lang="en-IN" sz="1800" spc="-1" strike="noStrike">
              <a:solidFill>
                <a:srgbClr val="000000"/>
              </a:solidFill>
              <a:latin typeface="Arial"/>
            </a:endParaRPr>
          </a:p>
        </p:txBody>
      </p:sp>
      <p:sp>
        <p:nvSpPr>
          <p:cNvPr id="67" name="PlaceHolder 4"/>
          <p:cNvSpPr>
            <a:spLocks noGrp="1"/>
          </p:cNvSpPr>
          <p:nvPr>
            <p:ph type="body"/>
          </p:nvPr>
        </p:nvSpPr>
        <p:spPr>
          <a:xfrm>
            <a:off x="388440" y="5400360"/>
            <a:ext cx="3413160" cy="2782440"/>
          </a:xfrm>
          <a:prstGeom prst="rect">
            <a:avLst/>
          </a:prstGeom>
        </p:spPr>
        <p:txBody>
          <a:bodyPr lIns="0" rIns="0" tIns="0" bIns="0">
            <a:normAutofit/>
          </a:bodyPr>
          <a:p>
            <a:endParaRPr b="0" lang="en-IN" sz="1800" spc="-1" strike="noStrike">
              <a:solidFill>
                <a:srgbClr val="000000"/>
              </a:solidFill>
              <a:latin typeface="Arial"/>
            </a:endParaRPr>
          </a:p>
        </p:txBody>
      </p:sp>
      <p:sp>
        <p:nvSpPr>
          <p:cNvPr id="68" name="PlaceHolder 5"/>
          <p:cNvSpPr>
            <a:spLocks noGrp="1"/>
          </p:cNvSpPr>
          <p:nvPr>
            <p:ph type="body"/>
          </p:nvPr>
        </p:nvSpPr>
        <p:spPr>
          <a:xfrm>
            <a:off x="3972600" y="5400360"/>
            <a:ext cx="3413160" cy="2782440"/>
          </a:xfrm>
          <a:prstGeom prst="rect">
            <a:avLst/>
          </a:prstGeom>
        </p:spPr>
        <p:txBody>
          <a:bodyPr lIns="0" rIns="0" tIns="0" bIns="0">
            <a:normAutofit/>
          </a:bodyPr>
          <a:p>
            <a:endParaRPr b="0" lang="en-IN" sz="18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388440" y="401040"/>
            <a:ext cx="6994800" cy="1679040"/>
          </a:xfrm>
          <a:prstGeom prst="rect">
            <a:avLst/>
          </a:prstGeom>
        </p:spPr>
        <p:txBody>
          <a:bodyPr lIns="0" rIns="0" tIns="0" bIns="0" anchor="ctr">
            <a:noAutofit/>
          </a:bodyPr>
          <a:p>
            <a:endParaRPr b="0" lang="en-IN" sz="1800" spc="-1" strike="noStrike">
              <a:solidFill>
                <a:srgbClr val="000000"/>
              </a:solidFill>
              <a:latin typeface="Arial"/>
            </a:endParaRPr>
          </a:p>
        </p:txBody>
      </p:sp>
      <p:sp>
        <p:nvSpPr>
          <p:cNvPr id="70" name="PlaceHolder 2"/>
          <p:cNvSpPr>
            <a:spLocks noGrp="1"/>
          </p:cNvSpPr>
          <p:nvPr>
            <p:ph type="body"/>
          </p:nvPr>
        </p:nvSpPr>
        <p:spPr>
          <a:xfrm>
            <a:off x="388440" y="2353320"/>
            <a:ext cx="2252160" cy="2782440"/>
          </a:xfrm>
          <a:prstGeom prst="rect">
            <a:avLst/>
          </a:prstGeom>
        </p:spPr>
        <p:txBody>
          <a:bodyPr lIns="0" rIns="0" tIns="0" bIns="0">
            <a:normAutofit/>
          </a:bodyPr>
          <a:p>
            <a:endParaRPr b="0" lang="en-IN" sz="1800" spc="-1" strike="noStrike">
              <a:solidFill>
                <a:srgbClr val="000000"/>
              </a:solidFill>
              <a:latin typeface="Arial"/>
            </a:endParaRPr>
          </a:p>
        </p:txBody>
      </p:sp>
      <p:sp>
        <p:nvSpPr>
          <p:cNvPr id="71" name="PlaceHolder 3"/>
          <p:cNvSpPr>
            <a:spLocks noGrp="1"/>
          </p:cNvSpPr>
          <p:nvPr>
            <p:ph type="body"/>
          </p:nvPr>
        </p:nvSpPr>
        <p:spPr>
          <a:xfrm>
            <a:off x="2753640" y="2353320"/>
            <a:ext cx="2252160" cy="2782440"/>
          </a:xfrm>
          <a:prstGeom prst="rect">
            <a:avLst/>
          </a:prstGeom>
        </p:spPr>
        <p:txBody>
          <a:bodyPr lIns="0" rIns="0" tIns="0" bIns="0">
            <a:normAutofit/>
          </a:bodyPr>
          <a:p>
            <a:endParaRPr b="0" lang="en-IN" sz="1800" spc="-1" strike="noStrike">
              <a:solidFill>
                <a:srgbClr val="000000"/>
              </a:solidFill>
              <a:latin typeface="Arial"/>
            </a:endParaRPr>
          </a:p>
        </p:txBody>
      </p:sp>
      <p:sp>
        <p:nvSpPr>
          <p:cNvPr id="72" name="PlaceHolder 4"/>
          <p:cNvSpPr>
            <a:spLocks noGrp="1"/>
          </p:cNvSpPr>
          <p:nvPr>
            <p:ph type="body"/>
          </p:nvPr>
        </p:nvSpPr>
        <p:spPr>
          <a:xfrm>
            <a:off x="5118840" y="2353320"/>
            <a:ext cx="2252160" cy="2782440"/>
          </a:xfrm>
          <a:prstGeom prst="rect">
            <a:avLst/>
          </a:prstGeom>
        </p:spPr>
        <p:txBody>
          <a:bodyPr lIns="0" rIns="0" tIns="0" bIns="0">
            <a:normAutofit/>
          </a:bodyPr>
          <a:p>
            <a:endParaRPr b="0" lang="en-IN" sz="1800" spc="-1" strike="noStrike">
              <a:solidFill>
                <a:srgbClr val="000000"/>
              </a:solidFill>
              <a:latin typeface="Arial"/>
            </a:endParaRPr>
          </a:p>
        </p:txBody>
      </p:sp>
      <p:sp>
        <p:nvSpPr>
          <p:cNvPr id="73" name="PlaceHolder 5"/>
          <p:cNvSpPr>
            <a:spLocks noGrp="1"/>
          </p:cNvSpPr>
          <p:nvPr>
            <p:ph type="body"/>
          </p:nvPr>
        </p:nvSpPr>
        <p:spPr>
          <a:xfrm>
            <a:off x="388440" y="5400360"/>
            <a:ext cx="2252160" cy="2782440"/>
          </a:xfrm>
          <a:prstGeom prst="rect">
            <a:avLst/>
          </a:prstGeom>
        </p:spPr>
        <p:txBody>
          <a:bodyPr lIns="0" rIns="0" tIns="0" bIns="0">
            <a:normAutofit/>
          </a:bodyPr>
          <a:p>
            <a:endParaRPr b="0" lang="en-IN" sz="1800" spc="-1" strike="noStrike">
              <a:solidFill>
                <a:srgbClr val="000000"/>
              </a:solidFill>
              <a:latin typeface="Arial"/>
            </a:endParaRPr>
          </a:p>
        </p:txBody>
      </p:sp>
      <p:sp>
        <p:nvSpPr>
          <p:cNvPr id="74" name="PlaceHolder 6"/>
          <p:cNvSpPr>
            <a:spLocks noGrp="1"/>
          </p:cNvSpPr>
          <p:nvPr>
            <p:ph type="body"/>
          </p:nvPr>
        </p:nvSpPr>
        <p:spPr>
          <a:xfrm>
            <a:off x="2753640" y="5400360"/>
            <a:ext cx="2252160" cy="2782440"/>
          </a:xfrm>
          <a:prstGeom prst="rect">
            <a:avLst/>
          </a:prstGeom>
        </p:spPr>
        <p:txBody>
          <a:bodyPr lIns="0" rIns="0" tIns="0" bIns="0">
            <a:normAutofit/>
          </a:bodyPr>
          <a:p>
            <a:endParaRPr b="0" lang="en-IN" sz="1800" spc="-1" strike="noStrike">
              <a:solidFill>
                <a:srgbClr val="000000"/>
              </a:solidFill>
              <a:latin typeface="Arial"/>
            </a:endParaRPr>
          </a:p>
        </p:txBody>
      </p:sp>
      <p:sp>
        <p:nvSpPr>
          <p:cNvPr id="75" name="PlaceHolder 7"/>
          <p:cNvSpPr>
            <a:spLocks noGrp="1"/>
          </p:cNvSpPr>
          <p:nvPr>
            <p:ph type="body"/>
          </p:nvPr>
        </p:nvSpPr>
        <p:spPr>
          <a:xfrm>
            <a:off x="5118840" y="5400360"/>
            <a:ext cx="2252160" cy="2782440"/>
          </a:xfrm>
          <a:prstGeom prst="rect">
            <a:avLst/>
          </a:prstGeom>
        </p:spPr>
        <p:txBody>
          <a:bodyPr lIns="0" rIns="0" tIns="0" bIns="0">
            <a:normAutofit/>
          </a:bodyPr>
          <a:p>
            <a:endParaRPr b="0" lang="en-IN" sz="18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388440" y="401040"/>
            <a:ext cx="6994800" cy="1679040"/>
          </a:xfrm>
          <a:prstGeom prst="rect">
            <a:avLst/>
          </a:prstGeom>
        </p:spPr>
        <p:txBody>
          <a:bodyPr lIns="0" rIns="0" tIns="0" bIns="0" anchor="ctr">
            <a:noAutofit/>
          </a:bodyPr>
          <a:p>
            <a:endParaRPr b="0" lang="en-IN" sz="1800" spc="-1" strike="noStrike">
              <a:solidFill>
                <a:srgbClr val="000000"/>
              </a:solidFill>
              <a:latin typeface="Arial"/>
            </a:endParaRPr>
          </a:p>
        </p:txBody>
      </p:sp>
      <p:sp>
        <p:nvSpPr>
          <p:cNvPr id="79" name="PlaceHolder 2"/>
          <p:cNvSpPr>
            <a:spLocks noGrp="1"/>
          </p:cNvSpPr>
          <p:nvPr>
            <p:ph type="subTitle"/>
          </p:nvPr>
        </p:nvSpPr>
        <p:spPr>
          <a:xfrm>
            <a:off x="388440" y="2353320"/>
            <a:ext cx="6994800" cy="5833440"/>
          </a:xfrm>
          <a:prstGeom prst="rect">
            <a:avLst/>
          </a:prstGeom>
        </p:spPr>
        <p:txBody>
          <a:bodyPr lIns="0" rIns="0" tIns="0" bIns="0" anchor="ctr">
            <a:noAutofit/>
          </a:bodyPr>
          <a:p>
            <a:pPr algn="just"/>
            <a:endParaRPr b="0" lang="en-IN" sz="14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388440" y="401040"/>
            <a:ext cx="6994800" cy="1679040"/>
          </a:xfrm>
          <a:prstGeom prst="rect">
            <a:avLst/>
          </a:prstGeom>
        </p:spPr>
        <p:txBody>
          <a:bodyPr lIns="0" rIns="0" tIns="0" bIns="0" anchor="ctr">
            <a:noAutofit/>
          </a:bodyPr>
          <a:p>
            <a:endParaRPr b="0" lang="en-IN" sz="1800" spc="-1" strike="noStrike">
              <a:solidFill>
                <a:srgbClr val="000000"/>
              </a:solidFill>
              <a:latin typeface="Arial"/>
            </a:endParaRPr>
          </a:p>
        </p:txBody>
      </p:sp>
      <p:sp>
        <p:nvSpPr>
          <p:cNvPr id="81" name="PlaceHolder 2"/>
          <p:cNvSpPr>
            <a:spLocks noGrp="1"/>
          </p:cNvSpPr>
          <p:nvPr>
            <p:ph type="body"/>
          </p:nvPr>
        </p:nvSpPr>
        <p:spPr>
          <a:xfrm>
            <a:off x="388440" y="2353320"/>
            <a:ext cx="6994800" cy="5833440"/>
          </a:xfrm>
          <a:prstGeom prst="rect">
            <a:avLst/>
          </a:prstGeom>
        </p:spPr>
        <p:txBody>
          <a:bodyPr lIns="0" rIns="0" tIns="0" bIns="0">
            <a:normAutofit/>
          </a:bodyPr>
          <a:p>
            <a:endParaRPr b="0" lang="en-IN" sz="18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388440" y="401040"/>
            <a:ext cx="6994800" cy="1679040"/>
          </a:xfrm>
          <a:prstGeom prst="rect">
            <a:avLst/>
          </a:prstGeom>
        </p:spPr>
        <p:txBody>
          <a:bodyPr lIns="0" rIns="0" tIns="0" bIns="0" anchor="ctr">
            <a:noAutofit/>
          </a:bodyPr>
          <a:p>
            <a:endParaRPr b="0" lang="en-IN" sz="1800" spc="-1" strike="noStrike">
              <a:solidFill>
                <a:srgbClr val="000000"/>
              </a:solidFill>
              <a:latin typeface="Arial"/>
            </a:endParaRPr>
          </a:p>
        </p:txBody>
      </p:sp>
      <p:sp>
        <p:nvSpPr>
          <p:cNvPr id="83" name="PlaceHolder 2"/>
          <p:cNvSpPr>
            <a:spLocks noGrp="1"/>
          </p:cNvSpPr>
          <p:nvPr>
            <p:ph type="body"/>
          </p:nvPr>
        </p:nvSpPr>
        <p:spPr>
          <a:xfrm>
            <a:off x="388440" y="2353320"/>
            <a:ext cx="3413160" cy="5833440"/>
          </a:xfrm>
          <a:prstGeom prst="rect">
            <a:avLst/>
          </a:prstGeom>
        </p:spPr>
        <p:txBody>
          <a:bodyPr lIns="0" rIns="0" tIns="0" bIns="0">
            <a:normAutofit/>
          </a:bodyPr>
          <a:p>
            <a:endParaRPr b="0" lang="en-IN" sz="1800" spc="-1" strike="noStrike">
              <a:solidFill>
                <a:srgbClr val="000000"/>
              </a:solidFill>
              <a:latin typeface="Arial"/>
            </a:endParaRPr>
          </a:p>
        </p:txBody>
      </p:sp>
      <p:sp>
        <p:nvSpPr>
          <p:cNvPr id="84" name="PlaceHolder 3"/>
          <p:cNvSpPr>
            <a:spLocks noGrp="1"/>
          </p:cNvSpPr>
          <p:nvPr>
            <p:ph type="body"/>
          </p:nvPr>
        </p:nvSpPr>
        <p:spPr>
          <a:xfrm>
            <a:off x="3972600" y="2353320"/>
            <a:ext cx="3413160" cy="5833440"/>
          </a:xfrm>
          <a:prstGeom prst="rect">
            <a:avLst/>
          </a:prstGeom>
        </p:spPr>
        <p:txBody>
          <a:bodyPr lIns="0" rIns="0" tIns="0" bIns="0">
            <a:normAutofit/>
          </a:bodyPr>
          <a:p>
            <a:endParaRPr b="0" lang="en-IN" sz="18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388440" y="401040"/>
            <a:ext cx="6994800" cy="1679040"/>
          </a:xfrm>
          <a:prstGeom prst="rect">
            <a:avLst/>
          </a:prstGeom>
        </p:spPr>
        <p:txBody>
          <a:bodyPr lIns="0" rIns="0" tIns="0" bIns="0" anchor="ctr">
            <a:noAutofit/>
          </a:bodyPr>
          <a:p>
            <a:endParaRPr b="0" lang="en-IN" sz="18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388440" y="401040"/>
            <a:ext cx="6994800" cy="1679040"/>
          </a:xfrm>
          <a:prstGeom prst="rect">
            <a:avLst/>
          </a:prstGeom>
        </p:spPr>
        <p:txBody>
          <a:bodyPr lIns="0" rIns="0" tIns="0" bIns="0" anchor="ctr">
            <a:noAutofit/>
          </a:bodyPr>
          <a:p>
            <a:endParaRPr b="0" lang="en-IN" sz="1800" spc="-1" strike="noStrike">
              <a:solidFill>
                <a:srgbClr val="000000"/>
              </a:solidFill>
              <a:latin typeface="Arial"/>
            </a:endParaRPr>
          </a:p>
        </p:txBody>
      </p:sp>
      <p:sp>
        <p:nvSpPr>
          <p:cNvPr id="5" name="PlaceHolder 2"/>
          <p:cNvSpPr>
            <a:spLocks noGrp="1"/>
          </p:cNvSpPr>
          <p:nvPr>
            <p:ph type="body"/>
          </p:nvPr>
        </p:nvSpPr>
        <p:spPr>
          <a:xfrm>
            <a:off x="388440" y="2353320"/>
            <a:ext cx="6994800" cy="5833440"/>
          </a:xfrm>
          <a:prstGeom prst="rect">
            <a:avLst/>
          </a:prstGeom>
        </p:spPr>
        <p:txBody>
          <a:bodyPr lIns="0" rIns="0" tIns="0" bIns="0">
            <a:normAutofit/>
          </a:bodyPr>
          <a:p>
            <a:endParaRPr b="0" lang="en-IN" sz="18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388440" y="401040"/>
            <a:ext cx="6994800" cy="7784280"/>
          </a:xfrm>
          <a:prstGeom prst="rect">
            <a:avLst/>
          </a:prstGeom>
        </p:spPr>
        <p:txBody>
          <a:bodyPr lIns="0" rIns="0" tIns="0" bIns="0" anchor="ctr">
            <a:noAutofit/>
          </a:bodyPr>
          <a:p>
            <a:pPr algn="just"/>
            <a:endParaRPr b="0" lang="en-IN" sz="14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388440" y="401040"/>
            <a:ext cx="6994800" cy="1679040"/>
          </a:xfrm>
          <a:prstGeom prst="rect">
            <a:avLst/>
          </a:prstGeom>
        </p:spPr>
        <p:txBody>
          <a:bodyPr lIns="0" rIns="0" tIns="0" bIns="0" anchor="ctr">
            <a:noAutofit/>
          </a:bodyPr>
          <a:p>
            <a:endParaRPr b="0" lang="en-IN" sz="1800" spc="-1" strike="noStrike">
              <a:solidFill>
                <a:srgbClr val="000000"/>
              </a:solidFill>
              <a:latin typeface="Arial"/>
            </a:endParaRPr>
          </a:p>
        </p:txBody>
      </p:sp>
      <p:sp>
        <p:nvSpPr>
          <p:cNvPr id="88" name="PlaceHolder 2"/>
          <p:cNvSpPr>
            <a:spLocks noGrp="1"/>
          </p:cNvSpPr>
          <p:nvPr>
            <p:ph type="body"/>
          </p:nvPr>
        </p:nvSpPr>
        <p:spPr>
          <a:xfrm>
            <a:off x="388440" y="2353320"/>
            <a:ext cx="3413160" cy="2782440"/>
          </a:xfrm>
          <a:prstGeom prst="rect">
            <a:avLst/>
          </a:prstGeom>
        </p:spPr>
        <p:txBody>
          <a:bodyPr lIns="0" rIns="0" tIns="0" bIns="0">
            <a:normAutofit/>
          </a:bodyPr>
          <a:p>
            <a:endParaRPr b="0" lang="en-IN" sz="1800" spc="-1" strike="noStrike">
              <a:solidFill>
                <a:srgbClr val="000000"/>
              </a:solidFill>
              <a:latin typeface="Arial"/>
            </a:endParaRPr>
          </a:p>
        </p:txBody>
      </p:sp>
      <p:sp>
        <p:nvSpPr>
          <p:cNvPr id="89" name="PlaceHolder 3"/>
          <p:cNvSpPr>
            <a:spLocks noGrp="1"/>
          </p:cNvSpPr>
          <p:nvPr>
            <p:ph type="body"/>
          </p:nvPr>
        </p:nvSpPr>
        <p:spPr>
          <a:xfrm>
            <a:off x="3972600" y="2353320"/>
            <a:ext cx="3413160" cy="5833440"/>
          </a:xfrm>
          <a:prstGeom prst="rect">
            <a:avLst/>
          </a:prstGeom>
        </p:spPr>
        <p:txBody>
          <a:bodyPr lIns="0" rIns="0" tIns="0" bIns="0">
            <a:normAutofit/>
          </a:bodyPr>
          <a:p>
            <a:endParaRPr b="0" lang="en-IN" sz="1800" spc="-1" strike="noStrike">
              <a:solidFill>
                <a:srgbClr val="000000"/>
              </a:solidFill>
              <a:latin typeface="Arial"/>
            </a:endParaRPr>
          </a:p>
        </p:txBody>
      </p:sp>
      <p:sp>
        <p:nvSpPr>
          <p:cNvPr id="90" name="PlaceHolder 4"/>
          <p:cNvSpPr>
            <a:spLocks noGrp="1"/>
          </p:cNvSpPr>
          <p:nvPr>
            <p:ph type="body"/>
          </p:nvPr>
        </p:nvSpPr>
        <p:spPr>
          <a:xfrm>
            <a:off x="388440" y="5400360"/>
            <a:ext cx="3413160" cy="2782440"/>
          </a:xfrm>
          <a:prstGeom prst="rect">
            <a:avLst/>
          </a:prstGeom>
        </p:spPr>
        <p:txBody>
          <a:bodyPr lIns="0" rIns="0" tIns="0" bIns="0">
            <a:normAutofit/>
          </a:bodyPr>
          <a:p>
            <a:endParaRPr b="0" lang="en-IN" sz="18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388440" y="401040"/>
            <a:ext cx="6994800" cy="1679040"/>
          </a:xfrm>
          <a:prstGeom prst="rect">
            <a:avLst/>
          </a:prstGeom>
        </p:spPr>
        <p:txBody>
          <a:bodyPr lIns="0" rIns="0" tIns="0" bIns="0" anchor="ctr">
            <a:noAutofit/>
          </a:bodyPr>
          <a:p>
            <a:endParaRPr b="0" lang="en-IN" sz="1800" spc="-1" strike="noStrike">
              <a:solidFill>
                <a:srgbClr val="000000"/>
              </a:solidFill>
              <a:latin typeface="Arial"/>
            </a:endParaRPr>
          </a:p>
        </p:txBody>
      </p:sp>
      <p:sp>
        <p:nvSpPr>
          <p:cNvPr id="92" name="PlaceHolder 2"/>
          <p:cNvSpPr>
            <a:spLocks noGrp="1"/>
          </p:cNvSpPr>
          <p:nvPr>
            <p:ph type="body"/>
          </p:nvPr>
        </p:nvSpPr>
        <p:spPr>
          <a:xfrm>
            <a:off x="388440" y="2353320"/>
            <a:ext cx="3413160" cy="5833440"/>
          </a:xfrm>
          <a:prstGeom prst="rect">
            <a:avLst/>
          </a:prstGeom>
        </p:spPr>
        <p:txBody>
          <a:bodyPr lIns="0" rIns="0" tIns="0" bIns="0">
            <a:normAutofit/>
          </a:bodyPr>
          <a:p>
            <a:endParaRPr b="0" lang="en-IN" sz="1800" spc="-1" strike="noStrike">
              <a:solidFill>
                <a:srgbClr val="000000"/>
              </a:solidFill>
              <a:latin typeface="Arial"/>
            </a:endParaRPr>
          </a:p>
        </p:txBody>
      </p:sp>
      <p:sp>
        <p:nvSpPr>
          <p:cNvPr id="93" name="PlaceHolder 3"/>
          <p:cNvSpPr>
            <a:spLocks noGrp="1"/>
          </p:cNvSpPr>
          <p:nvPr>
            <p:ph type="body"/>
          </p:nvPr>
        </p:nvSpPr>
        <p:spPr>
          <a:xfrm>
            <a:off x="3972600" y="2353320"/>
            <a:ext cx="3413160" cy="2782440"/>
          </a:xfrm>
          <a:prstGeom prst="rect">
            <a:avLst/>
          </a:prstGeom>
        </p:spPr>
        <p:txBody>
          <a:bodyPr lIns="0" rIns="0" tIns="0" bIns="0">
            <a:normAutofit/>
          </a:bodyPr>
          <a:p>
            <a:endParaRPr b="0" lang="en-IN" sz="1800" spc="-1" strike="noStrike">
              <a:solidFill>
                <a:srgbClr val="000000"/>
              </a:solidFill>
              <a:latin typeface="Arial"/>
            </a:endParaRPr>
          </a:p>
        </p:txBody>
      </p:sp>
      <p:sp>
        <p:nvSpPr>
          <p:cNvPr id="94" name="PlaceHolder 4"/>
          <p:cNvSpPr>
            <a:spLocks noGrp="1"/>
          </p:cNvSpPr>
          <p:nvPr>
            <p:ph type="body"/>
          </p:nvPr>
        </p:nvSpPr>
        <p:spPr>
          <a:xfrm>
            <a:off x="3972600" y="5400360"/>
            <a:ext cx="3413160" cy="2782440"/>
          </a:xfrm>
          <a:prstGeom prst="rect">
            <a:avLst/>
          </a:prstGeom>
        </p:spPr>
        <p:txBody>
          <a:bodyPr lIns="0" rIns="0" tIns="0" bIns="0">
            <a:normAutofit/>
          </a:bodyPr>
          <a:p>
            <a:endParaRPr b="0" lang="en-IN" sz="18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388440" y="401040"/>
            <a:ext cx="6994800" cy="1679040"/>
          </a:xfrm>
          <a:prstGeom prst="rect">
            <a:avLst/>
          </a:prstGeom>
        </p:spPr>
        <p:txBody>
          <a:bodyPr lIns="0" rIns="0" tIns="0" bIns="0" anchor="ctr">
            <a:noAutofit/>
          </a:bodyPr>
          <a:p>
            <a:endParaRPr b="0" lang="en-IN" sz="1800" spc="-1" strike="noStrike">
              <a:solidFill>
                <a:srgbClr val="000000"/>
              </a:solidFill>
              <a:latin typeface="Arial"/>
            </a:endParaRPr>
          </a:p>
        </p:txBody>
      </p:sp>
      <p:sp>
        <p:nvSpPr>
          <p:cNvPr id="96" name="PlaceHolder 2"/>
          <p:cNvSpPr>
            <a:spLocks noGrp="1"/>
          </p:cNvSpPr>
          <p:nvPr>
            <p:ph type="body"/>
          </p:nvPr>
        </p:nvSpPr>
        <p:spPr>
          <a:xfrm>
            <a:off x="388440" y="2353320"/>
            <a:ext cx="3413160" cy="2782440"/>
          </a:xfrm>
          <a:prstGeom prst="rect">
            <a:avLst/>
          </a:prstGeom>
        </p:spPr>
        <p:txBody>
          <a:bodyPr lIns="0" rIns="0" tIns="0" bIns="0">
            <a:normAutofit/>
          </a:bodyPr>
          <a:p>
            <a:endParaRPr b="0" lang="en-IN" sz="1800" spc="-1" strike="noStrike">
              <a:solidFill>
                <a:srgbClr val="000000"/>
              </a:solidFill>
              <a:latin typeface="Arial"/>
            </a:endParaRPr>
          </a:p>
        </p:txBody>
      </p:sp>
      <p:sp>
        <p:nvSpPr>
          <p:cNvPr id="97" name="PlaceHolder 3"/>
          <p:cNvSpPr>
            <a:spLocks noGrp="1"/>
          </p:cNvSpPr>
          <p:nvPr>
            <p:ph type="body"/>
          </p:nvPr>
        </p:nvSpPr>
        <p:spPr>
          <a:xfrm>
            <a:off x="3972600" y="2353320"/>
            <a:ext cx="3413160" cy="2782440"/>
          </a:xfrm>
          <a:prstGeom prst="rect">
            <a:avLst/>
          </a:prstGeom>
        </p:spPr>
        <p:txBody>
          <a:bodyPr lIns="0" rIns="0" tIns="0" bIns="0">
            <a:normAutofit/>
          </a:bodyPr>
          <a:p>
            <a:endParaRPr b="0" lang="en-IN" sz="1800" spc="-1" strike="noStrike">
              <a:solidFill>
                <a:srgbClr val="000000"/>
              </a:solidFill>
              <a:latin typeface="Arial"/>
            </a:endParaRPr>
          </a:p>
        </p:txBody>
      </p:sp>
      <p:sp>
        <p:nvSpPr>
          <p:cNvPr id="98" name="PlaceHolder 4"/>
          <p:cNvSpPr>
            <a:spLocks noGrp="1"/>
          </p:cNvSpPr>
          <p:nvPr>
            <p:ph type="body"/>
          </p:nvPr>
        </p:nvSpPr>
        <p:spPr>
          <a:xfrm>
            <a:off x="388440" y="5400360"/>
            <a:ext cx="6994800" cy="2782440"/>
          </a:xfrm>
          <a:prstGeom prst="rect">
            <a:avLst/>
          </a:prstGeom>
        </p:spPr>
        <p:txBody>
          <a:bodyPr lIns="0" rIns="0" tIns="0" bIns="0">
            <a:normAutofit/>
          </a:bodyPr>
          <a:p>
            <a:endParaRPr b="0" lang="en-IN" sz="18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388440" y="401040"/>
            <a:ext cx="6994800" cy="1679040"/>
          </a:xfrm>
          <a:prstGeom prst="rect">
            <a:avLst/>
          </a:prstGeom>
        </p:spPr>
        <p:txBody>
          <a:bodyPr lIns="0" rIns="0" tIns="0" bIns="0" anchor="ctr">
            <a:noAutofit/>
          </a:bodyPr>
          <a:p>
            <a:endParaRPr b="0" lang="en-IN" sz="1800" spc="-1" strike="noStrike">
              <a:solidFill>
                <a:srgbClr val="000000"/>
              </a:solidFill>
              <a:latin typeface="Arial"/>
            </a:endParaRPr>
          </a:p>
        </p:txBody>
      </p:sp>
      <p:sp>
        <p:nvSpPr>
          <p:cNvPr id="100" name="PlaceHolder 2"/>
          <p:cNvSpPr>
            <a:spLocks noGrp="1"/>
          </p:cNvSpPr>
          <p:nvPr>
            <p:ph type="body"/>
          </p:nvPr>
        </p:nvSpPr>
        <p:spPr>
          <a:xfrm>
            <a:off x="388440" y="2353320"/>
            <a:ext cx="6994800" cy="2782440"/>
          </a:xfrm>
          <a:prstGeom prst="rect">
            <a:avLst/>
          </a:prstGeom>
        </p:spPr>
        <p:txBody>
          <a:bodyPr lIns="0" rIns="0" tIns="0" bIns="0">
            <a:normAutofit/>
          </a:bodyPr>
          <a:p>
            <a:endParaRPr b="0" lang="en-IN" sz="1800" spc="-1" strike="noStrike">
              <a:solidFill>
                <a:srgbClr val="000000"/>
              </a:solidFill>
              <a:latin typeface="Arial"/>
            </a:endParaRPr>
          </a:p>
        </p:txBody>
      </p:sp>
      <p:sp>
        <p:nvSpPr>
          <p:cNvPr id="101" name="PlaceHolder 3"/>
          <p:cNvSpPr>
            <a:spLocks noGrp="1"/>
          </p:cNvSpPr>
          <p:nvPr>
            <p:ph type="body"/>
          </p:nvPr>
        </p:nvSpPr>
        <p:spPr>
          <a:xfrm>
            <a:off x="388440" y="5400360"/>
            <a:ext cx="6994800" cy="2782440"/>
          </a:xfrm>
          <a:prstGeom prst="rect">
            <a:avLst/>
          </a:prstGeom>
        </p:spPr>
        <p:txBody>
          <a:bodyPr lIns="0" rIns="0" tIns="0" bIns="0">
            <a:normAutofit/>
          </a:bodyPr>
          <a:p>
            <a:endParaRPr b="0" lang="en-IN" sz="18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388440" y="401040"/>
            <a:ext cx="6994800" cy="1679040"/>
          </a:xfrm>
          <a:prstGeom prst="rect">
            <a:avLst/>
          </a:prstGeom>
        </p:spPr>
        <p:txBody>
          <a:bodyPr lIns="0" rIns="0" tIns="0" bIns="0" anchor="ctr">
            <a:noAutofit/>
          </a:bodyPr>
          <a:p>
            <a:endParaRPr b="0" lang="en-IN" sz="1800" spc="-1" strike="noStrike">
              <a:solidFill>
                <a:srgbClr val="000000"/>
              </a:solidFill>
              <a:latin typeface="Arial"/>
            </a:endParaRPr>
          </a:p>
        </p:txBody>
      </p:sp>
      <p:sp>
        <p:nvSpPr>
          <p:cNvPr id="103" name="PlaceHolder 2"/>
          <p:cNvSpPr>
            <a:spLocks noGrp="1"/>
          </p:cNvSpPr>
          <p:nvPr>
            <p:ph type="body"/>
          </p:nvPr>
        </p:nvSpPr>
        <p:spPr>
          <a:xfrm>
            <a:off x="388440" y="2353320"/>
            <a:ext cx="3413160" cy="2782440"/>
          </a:xfrm>
          <a:prstGeom prst="rect">
            <a:avLst/>
          </a:prstGeom>
        </p:spPr>
        <p:txBody>
          <a:bodyPr lIns="0" rIns="0" tIns="0" bIns="0">
            <a:normAutofit/>
          </a:bodyPr>
          <a:p>
            <a:endParaRPr b="0" lang="en-IN" sz="1800" spc="-1" strike="noStrike">
              <a:solidFill>
                <a:srgbClr val="000000"/>
              </a:solidFill>
              <a:latin typeface="Arial"/>
            </a:endParaRPr>
          </a:p>
        </p:txBody>
      </p:sp>
      <p:sp>
        <p:nvSpPr>
          <p:cNvPr id="104" name="PlaceHolder 3"/>
          <p:cNvSpPr>
            <a:spLocks noGrp="1"/>
          </p:cNvSpPr>
          <p:nvPr>
            <p:ph type="body"/>
          </p:nvPr>
        </p:nvSpPr>
        <p:spPr>
          <a:xfrm>
            <a:off x="3972600" y="2353320"/>
            <a:ext cx="3413160" cy="2782440"/>
          </a:xfrm>
          <a:prstGeom prst="rect">
            <a:avLst/>
          </a:prstGeom>
        </p:spPr>
        <p:txBody>
          <a:bodyPr lIns="0" rIns="0" tIns="0" bIns="0">
            <a:normAutofit/>
          </a:bodyPr>
          <a:p>
            <a:endParaRPr b="0" lang="en-IN" sz="1800" spc="-1" strike="noStrike">
              <a:solidFill>
                <a:srgbClr val="000000"/>
              </a:solidFill>
              <a:latin typeface="Arial"/>
            </a:endParaRPr>
          </a:p>
        </p:txBody>
      </p:sp>
      <p:sp>
        <p:nvSpPr>
          <p:cNvPr id="105" name="PlaceHolder 4"/>
          <p:cNvSpPr>
            <a:spLocks noGrp="1"/>
          </p:cNvSpPr>
          <p:nvPr>
            <p:ph type="body"/>
          </p:nvPr>
        </p:nvSpPr>
        <p:spPr>
          <a:xfrm>
            <a:off x="388440" y="5400360"/>
            <a:ext cx="3413160" cy="2782440"/>
          </a:xfrm>
          <a:prstGeom prst="rect">
            <a:avLst/>
          </a:prstGeom>
        </p:spPr>
        <p:txBody>
          <a:bodyPr lIns="0" rIns="0" tIns="0" bIns="0">
            <a:normAutofit/>
          </a:bodyPr>
          <a:p>
            <a:endParaRPr b="0" lang="en-IN" sz="1800" spc="-1" strike="noStrike">
              <a:solidFill>
                <a:srgbClr val="000000"/>
              </a:solidFill>
              <a:latin typeface="Arial"/>
            </a:endParaRPr>
          </a:p>
        </p:txBody>
      </p:sp>
      <p:sp>
        <p:nvSpPr>
          <p:cNvPr id="106" name="PlaceHolder 5"/>
          <p:cNvSpPr>
            <a:spLocks noGrp="1"/>
          </p:cNvSpPr>
          <p:nvPr>
            <p:ph type="body"/>
          </p:nvPr>
        </p:nvSpPr>
        <p:spPr>
          <a:xfrm>
            <a:off x="3972600" y="5400360"/>
            <a:ext cx="3413160" cy="2782440"/>
          </a:xfrm>
          <a:prstGeom prst="rect">
            <a:avLst/>
          </a:prstGeom>
        </p:spPr>
        <p:txBody>
          <a:bodyPr lIns="0" rIns="0" tIns="0" bIns="0">
            <a:normAutofit/>
          </a:bodyPr>
          <a:p>
            <a:endParaRPr b="0" lang="en-IN" sz="18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388440" y="401040"/>
            <a:ext cx="6994800" cy="1679040"/>
          </a:xfrm>
          <a:prstGeom prst="rect">
            <a:avLst/>
          </a:prstGeom>
        </p:spPr>
        <p:txBody>
          <a:bodyPr lIns="0" rIns="0" tIns="0" bIns="0" anchor="ctr">
            <a:noAutofit/>
          </a:bodyPr>
          <a:p>
            <a:endParaRPr b="0" lang="en-IN" sz="1800" spc="-1" strike="noStrike">
              <a:solidFill>
                <a:srgbClr val="000000"/>
              </a:solidFill>
              <a:latin typeface="Arial"/>
            </a:endParaRPr>
          </a:p>
        </p:txBody>
      </p:sp>
      <p:sp>
        <p:nvSpPr>
          <p:cNvPr id="108" name="PlaceHolder 2"/>
          <p:cNvSpPr>
            <a:spLocks noGrp="1"/>
          </p:cNvSpPr>
          <p:nvPr>
            <p:ph type="body"/>
          </p:nvPr>
        </p:nvSpPr>
        <p:spPr>
          <a:xfrm>
            <a:off x="388440" y="2353320"/>
            <a:ext cx="2252160" cy="2782440"/>
          </a:xfrm>
          <a:prstGeom prst="rect">
            <a:avLst/>
          </a:prstGeom>
        </p:spPr>
        <p:txBody>
          <a:bodyPr lIns="0" rIns="0" tIns="0" bIns="0">
            <a:normAutofit/>
          </a:bodyPr>
          <a:p>
            <a:endParaRPr b="0" lang="en-IN" sz="1800" spc="-1" strike="noStrike">
              <a:solidFill>
                <a:srgbClr val="000000"/>
              </a:solidFill>
              <a:latin typeface="Arial"/>
            </a:endParaRPr>
          </a:p>
        </p:txBody>
      </p:sp>
      <p:sp>
        <p:nvSpPr>
          <p:cNvPr id="109" name="PlaceHolder 3"/>
          <p:cNvSpPr>
            <a:spLocks noGrp="1"/>
          </p:cNvSpPr>
          <p:nvPr>
            <p:ph type="body"/>
          </p:nvPr>
        </p:nvSpPr>
        <p:spPr>
          <a:xfrm>
            <a:off x="2753640" y="2353320"/>
            <a:ext cx="2252160" cy="2782440"/>
          </a:xfrm>
          <a:prstGeom prst="rect">
            <a:avLst/>
          </a:prstGeom>
        </p:spPr>
        <p:txBody>
          <a:bodyPr lIns="0" rIns="0" tIns="0" bIns="0">
            <a:normAutofit/>
          </a:bodyPr>
          <a:p>
            <a:endParaRPr b="0" lang="en-IN" sz="1800" spc="-1" strike="noStrike">
              <a:solidFill>
                <a:srgbClr val="000000"/>
              </a:solidFill>
              <a:latin typeface="Arial"/>
            </a:endParaRPr>
          </a:p>
        </p:txBody>
      </p:sp>
      <p:sp>
        <p:nvSpPr>
          <p:cNvPr id="110" name="PlaceHolder 4"/>
          <p:cNvSpPr>
            <a:spLocks noGrp="1"/>
          </p:cNvSpPr>
          <p:nvPr>
            <p:ph type="body"/>
          </p:nvPr>
        </p:nvSpPr>
        <p:spPr>
          <a:xfrm>
            <a:off x="5118840" y="2353320"/>
            <a:ext cx="2252160" cy="2782440"/>
          </a:xfrm>
          <a:prstGeom prst="rect">
            <a:avLst/>
          </a:prstGeom>
        </p:spPr>
        <p:txBody>
          <a:bodyPr lIns="0" rIns="0" tIns="0" bIns="0">
            <a:normAutofit/>
          </a:bodyPr>
          <a:p>
            <a:endParaRPr b="0" lang="en-IN" sz="1800" spc="-1" strike="noStrike">
              <a:solidFill>
                <a:srgbClr val="000000"/>
              </a:solidFill>
              <a:latin typeface="Arial"/>
            </a:endParaRPr>
          </a:p>
        </p:txBody>
      </p:sp>
      <p:sp>
        <p:nvSpPr>
          <p:cNvPr id="111" name="PlaceHolder 5"/>
          <p:cNvSpPr>
            <a:spLocks noGrp="1"/>
          </p:cNvSpPr>
          <p:nvPr>
            <p:ph type="body"/>
          </p:nvPr>
        </p:nvSpPr>
        <p:spPr>
          <a:xfrm>
            <a:off x="388440" y="5400360"/>
            <a:ext cx="2252160" cy="2782440"/>
          </a:xfrm>
          <a:prstGeom prst="rect">
            <a:avLst/>
          </a:prstGeom>
        </p:spPr>
        <p:txBody>
          <a:bodyPr lIns="0" rIns="0" tIns="0" bIns="0">
            <a:normAutofit/>
          </a:bodyPr>
          <a:p>
            <a:endParaRPr b="0" lang="en-IN" sz="1800" spc="-1" strike="noStrike">
              <a:solidFill>
                <a:srgbClr val="000000"/>
              </a:solidFill>
              <a:latin typeface="Arial"/>
            </a:endParaRPr>
          </a:p>
        </p:txBody>
      </p:sp>
      <p:sp>
        <p:nvSpPr>
          <p:cNvPr id="112" name="PlaceHolder 6"/>
          <p:cNvSpPr>
            <a:spLocks noGrp="1"/>
          </p:cNvSpPr>
          <p:nvPr>
            <p:ph type="body"/>
          </p:nvPr>
        </p:nvSpPr>
        <p:spPr>
          <a:xfrm>
            <a:off x="2753640" y="5400360"/>
            <a:ext cx="2252160" cy="2782440"/>
          </a:xfrm>
          <a:prstGeom prst="rect">
            <a:avLst/>
          </a:prstGeom>
        </p:spPr>
        <p:txBody>
          <a:bodyPr lIns="0" rIns="0" tIns="0" bIns="0">
            <a:normAutofit/>
          </a:bodyPr>
          <a:p>
            <a:endParaRPr b="0" lang="en-IN" sz="1800" spc="-1" strike="noStrike">
              <a:solidFill>
                <a:srgbClr val="000000"/>
              </a:solidFill>
              <a:latin typeface="Arial"/>
            </a:endParaRPr>
          </a:p>
        </p:txBody>
      </p:sp>
      <p:sp>
        <p:nvSpPr>
          <p:cNvPr id="113" name="PlaceHolder 7"/>
          <p:cNvSpPr>
            <a:spLocks noGrp="1"/>
          </p:cNvSpPr>
          <p:nvPr>
            <p:ph type="body"/>
          </p:nvPr>
        </p:nvSpPr>
        <p:spPr>
          <a:xfrm>
            <a:off x="5118840" y="5400360"/>
            <a:ext cx="2252160" cy="2782440"/>
          </a:xfrm>
          <a:prstGeom prst="rect">
            <a:avLst/>
          </a:prstGeom>
        </p:spPr>
        <p:txBody>
          <a:bodyPr lIns="0" rIns="0" tIns="0" bIns="0">
            <a:normAutofit/>
          </a:bodyPr>
          <a:p>
            <a:endParaRPr b="0" lang="en-IN" sz="18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388440" y="401040"/>
            <a:ext cx="6994800" cy="1679040"/>
          </a:xfrm>
          <a:prstGeom prst="rect">
            <a:avLst/>
          </a:prstGeom>
        </p:spPr>
        <p:txBody>
          <a:bodyPr lIns="0" rIns="0" tIns="0" bIns="0" anchor="ctr">
            <a:noAutofit/>
          </a:bodyPr>
          <a:p>
            <a:endParaRPr b="0" lang="en-IN" sz="1800" spc="-1" strike="noStrike">
              <a:solidFill>
                <a:srgbClr val="000000"/>
              </a:solidFill>
              <a:latin typeface="Arial"/>
            </a:endParaRPr>
          </a:p>
        </p:txBody>
      </p:sp>
      <p:sp>
        <p:nvSpPr>
          <p:cNvPr id="117" name="PlaceHolder 2"/>
          <p:cNvSpPr>
            <a:spLocks noGrp="1"/>
          </p:cNvSpPr>
          <p:nvPr>
            <p:ph type="subTitle"/>
          </p:nvPr>
        </p:nvSpPr>
        <p:spPr>
          <a:xfrm>
            <a:off x="388440" y="2353320"/>
            <a:ext cx="6994800" cy="5833440"/>
          </a:xfrm>
          <a:prstGeom prst="rect">
            <a:avLst/>
          </a:prstGeom>
        </p:spPr>
        <p:txBody>
          <a:bodyPr lIns="0" rIns="0" tIns="0" bIns="0" anchor="ctr">
            <a:noAutofit/>
          </a:bodyPr>
          <a:p>
            <a:pPr algn="just"/>
            <a:endParaRPr b="0" lang="en-IN" sz="14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388440" y="401040"/>
            <a:ext cx="6994800" cy="1679040"/>
          </a:xfrm>
          <a:prstGeom prst="rect">
            <a:avLst/>
          </a:prstGeom>
        </p:spPr>
        <p:txBody>
          <a:bodyPr lIns="0" rIns="0" tIns="0" bIns="0" anchor="ctr">
            <a:noAutofit/>
          </a:bodyPr>
          <a:p>
            <a:endParaRPr b="0" lang="en-IN" sz="1800" spc="-1" strike="noStrike">
              <a:solidFill>
                <a:srgbClr val="000000"/>
              </a:solidFill>
              <a:latin typeface="Arial"/>
            </a:endParaRPr>
          </a:p>
        </p:txBody>
      </p:sp>
      <p:sp>
        <p:nvSpPr>
          <p:cNvPr id="119" name="PlaceHolder 2"/>
          <p:cNvSpPr>
            <a:spLocks noGrp="1"/>
          </p:cNvSpPr>
          <p:nvPr>
            <p:ph type="body"/>
          </p:nvPr>
        </p:nvSpPr>
        <p:spPr>
          <a:xfrm>
            <a:off x="388440" y="2353320"/>
            <a:ext cx="6994800" cy="5833440"/>
          </a:xfrm>
          <a:prstGeom prst="rect">
            <a:avLst/>
          </a:prstGeom>
        </p:spPr>
        <p:txBody>
          <a:bodyPr lIns="0" rIns="0" tIns="0" bIns="0">
            <a:normAutofit/>
          </a:bodyPr>
          <a:p>
            <a:endParaRPr b="0" lang="en-IN" sz="18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388440" y="401040"/>
            <a:ext cx="6994800" cy="1679040"/>
          </a:xfrm>
          <a:prstGeom prst="rect">
            <a:avLst/>
          </a:prstGeom>
        </p:spPr>
        <p:txBody>
          <a:bodyPr lIns="0" rIns="0" tIns="0" bIns="0" anchor="ctr">
            <a:noAutofit/>
          </a:bodyPr>
          <a:p>
            <a:endParaRPr b="0" lang="en-IN" sz="1800" spc="-1" strike="noStrike">
              <a:solidFill>
                <a:srgbClr val="000000"/>
              </a:solidFill>
              <a:latin typeface="Arial"/>
            </a:endParaRPr>
          </a:p>
        </p:txBody>
      </p:sp>
      <p:sp>
        <p:nvSpPr>
          <p:cNvPr id="7" name="PlaceHolder 2"/>
          <p:cNvSpPr>
            <a:spLocks noGrp="1"/>
          </p:cNvSpPr>
          <p:nvPr>
            <p:ph type="body"/>
          </p:nvPr>
        </p:nvSpPr>
        <p:spPr>
          <a:xfrm>
            <a:off x="388440" y="2353320"/>
            <a:ext cx="3413160" cy="5833440"/>
          </a:xfrm>
          <a:prstGeom prst="rect">
            <a:avLst/>
          </a:prstGeom>
        </p:spPr>
        <p:txBody>
          <a:bodyPr lIns="0" rIns="0" tIns="0" bIns="0">
            <a:normAutofit/>
          </a:bodyPr>
          <a:p>
            <a:endParaRPr b="0" lang="en-IN" sz="1800" spc="-1" strike="noStrike">
              <a:solidFill>
                <a:srgbClr val="000000"/>
              </a:solidFill>
              <a:latin typeface="Arial"/>
            </a:endParaRPr>
          </a:p>
        </p:txBody>
      </p:sp>
      <p:sp>
        <p:nvSpPr>
          <p:cNvPr id="8" name="PlaceHolder 3"/>
          <p:cNvSpPr>
            <a:spLocks noGrp="1"/>
          </p:cNvSpPr>
          <p:nvPr>
            <p:ph type="body"/>
          </p:nvPr>
        </p:nvSpPr>
        <p:spPr>
          <a:xfrm>
            <a:off x="3972600" y="2353320"/>
            <a:ext cx="3413160" cy="5833440"/>
          </a:xfrm>
          <a:prstGeom prst="rect">
            <a:avLst/>
          </a:prstGeom>
        </p:spPr>
        <p:txBody>
          <a:bodyPr lIns="0" rIns="0" tIns="0" bIns="0">
            <a:normAutofit/>
          </a:bodyPr>
          <a:p>
            <a:endParaRPr b="0" lang="en-IN" sz="18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388440" y="401040"/>
            <a:ext cx="6994800" cy="1679040"/>
          </a:xfrm>
          <a:prstGeom prst="rect">
            <a:avLst/>
          </a:prstGeom>
        </p:spPr>
        <p:txBody>
          <a:bodyPr lIns="0" rIns="0" tIns="0" bIns="0" anchor="ctr">
            <a:noAutofit/>
          </a:bodyPr>
          <a:p>
            <a:endParaRPr b="0" lang="en-IN" sz="1800" spc="-1" strike="noStrike">
              <a:solidFill>
                <a:srgbClr val="000000"/>
              </a:solidFill>
              <a:latin typeface="Arial"/>
            </a:endParaRPr>
          </a:p>
        </p:txBody>
      </p:sp>
      <p:sp>
        <p:nvSpPr>
          <p:cNvPr id="121" name="PlaceHolder 2"/>
          <p:cNvSpPr>
            <a:spLocks noGrp="1"/>
          </p:cNvSpPr>
          <p:nvPr>
            <p:ph type="body"/>
          </p:nvPr>
        </p:nvSpPr>
        <p:spPr>
          <a:xfrm>
            <a:off x="388440" y="2353320"/>
            <a:ext cx="3413160" cy="5833440"/>
          </a:xfrm>
          <a:prstGeom prst="rect">
            <a:avLst/>
          </a:prstGeom>
        </p:spPr>
        <p:txBody>
          <a:bodyPr lIns="0" rIns="0" tIns="0" bIns="0">
            <a:normAutofit/>
          </a:bodyPr>
          <a:p>
            <a:endParaRPr b="0" lang="en-IN" sz="1800" spc="-1" strike="noStrike">
              <a:solidFill>
                <a:srgbClr val="000000"/>
              </a:solidFill>
              <a:latin typeface="Arial"/>
            </a:endParaRPr>
          </a:p>
        </p:txBody>
      </p:sp>
      <p:sp>
        <p:nvSpPr>
          <p:cNvPr id="122" name="PlaceHolder 3"/>
          <p:cNvSpPr>
            <a:spLocks noGrp="1"/>
          </p:cNvSpPr>
          <p:nvPr>
            <p:ph type="body"/>
          </p:nvPr>
        </p:nvSpPr>
        <p:spPr>
          <a:xfrm>
            <a:off x="3972600" y="2353320"/>
            <a:ext cx="3413160" cy="5833440"/>
          </a:xfrm>
          <a:prstGeom prst="rect">
            <a:avLst/>
          </a:prstGeom>
        </p:spPr>
        <p:txBody>
          <a:bodyPr lIns="0" rIns="0" tIns="0" bIns="0">
            <a:normAutofit/>
          </a:bodyPr>
          <a:p>
            <a:endParaRPr b="0" lang="en-IN" sz="18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388440" y="401040"/>
            <a:ext cx="6994800" cy="1679040"/>
          </a:xfrm>
          <a:prstGeom prst="rect">
            <a:avLst/>
          </a:prstGeom>
        </p:spPr>
        <p:txBody>
          <a:bodyPr lIns="0" rIns="0" tIns="0" bIns="0" anchor="ctr">
            <a:noAutofit/>
          </a:bodyPr>
          <a:p>
            <a:endParaRPr b="0" lang="en-IN" sz="18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388440" y="401040"/>
            <a:ext cx="6994800" cy="7784280"/>
          </a:xfrm>
          <a:prstGeom prst="rect">
            <a:avLst/>
          </a:prstGeom>
        </p:spPr>
        <p:txBody>
          <a:bodyPr lIns="0" rIns="0" tIns="0" bIns="0" anchor="ctr">
            <a:noAutofit/>
          </a:bodyPr>
          <a:p>
            <a:pPr algn="just"/>
            <a:endParaRPr b="0" lang="en-IN" sz="14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388440" y="401040"/>
            <a:ext cx="6994800" cy="1679040"/>
          </a:xfrm>
          <a:prstGeom prst="rect">
            <a:avLst/>
          </a:prstGeom>
        </p:spPr>
        <p:txBody>
          <a:bodyPr lIns="0" rIns="0" tIns="0" bIns="0" anchor="ctr">
            <a:noAutofit/>
          </a:bodyPr>
          <a:p>
            <a:endParaRPr b="0" lang="en-IN" sz="1800" spc="-1" strike="noStrike">
              <a:solidFill>
                <a:srgbClr val="000000"/>
              </a:solidFill>
              <a:latin typeface="Arial"/>
            </a:endParaRPr>
          </a:p>
        </p:txBody>
      </p:sp>
      <p:sp>
        <p:nvSpPr>
          <p:cNvPr id="126" name="PlaceHolder 2"/>
          <p:cNvSpPr>
            <a:spLocks noGrp="1"/>
          </p:cNvSpPr>
          <p:nvPr>
            <p:ph type="body"/>
          </p:nvPr>
        </p:nvSpPr>
        <p:spPr>
          <a:xfrm>
            <a:off x="388440" y="2353320"/>
            <a:ext cx="3413160" cy="2782440"/>
          </a:xfrm>
          <a:prstGeom prst="rect">
            <a:avLst/>
          </a:prstGeom>
        </p:spPr>
        <p:txBody>
          <a:bodyPr lIns="0" rIns="0" tIns="0" bIns="0">
            <a:normAutofit/>
          </a:bodyPr>
          <a:p>
            <a:endParaRPr b="0" lang="en-IN" sz="1800" spc="-1" strike="noStrike">
              <a:solidFill>
                <a:srgbClr val="000000"/>
              </a:solidFill>
              <a:latin typeface="Arial"/>
            </a:endParaRPr>
          </a:p>
        </p:txBody>
      </p:sp>
      <p:sp>
        <p:nvSpPr>
          <p:cNvPr id="127" name="PlaceHolder 3"/>
          <p:cNvSpPr>
            <a:spLocks noGrp="1"/>
          </p:cNvSpPr>
          <p:nvPr>
            <p:ph type="body"/>
          </p:nvPr>
        </p:nvSpPr>
        <p:spPr>
          <a:xfrm>
            <a:off x="3972600" y="2353320"/>
            <a:ext cx="3413160" cy="5833440"/>
          </a:xfrm>
          <a:prstGeom prst="rect">
            <a:avLst/>
          </a:prstGeom>
        </p:spPr>
        <p:txBody>
          <a:bodyPr lIns="0" rIns="0" tIns="0" bIns="0">
            <a:normAutofit/>
          </a:bodyPr>
          <a:p>
            <a:endParaRPr b="0" lang="en-IN" sz="1800" spc="-1" strike="noStrike">
              <a:solidFill>
                <a:srgbClr val="000000"/>
              </a:solidFill>
              <a:latin typeface="Arial"/>
            </a:endParaRPr>
          </a:p>
        </p:txBody>
      </p:sp>
      <p:sp>
        <p:nvSpPr>
          <p:cNvPr id="128" name="PlaceHolder 4"/>
          <p:cNvSpPr>
            <a:spLocks noGrp="1"/>
          </p:cNvSpPr>
          <p:nvPr>
            <p:ph type="body"/>
          </p:nvPr>
        </p:nvSpPr>
        <p:spPr>
          <a:xfrm>
            <a:off x="388440" y="5400360"/>
            <a:ext cx="3413160" cy="2782440"/>
          </a:xfrm>
          <a:prstGeom prst="rect">
            <a:avLst/>
          </a:prstGeom>
        </p:spPr>
        <p:txBody>
          <a:bodyPr lIns="0" rIns="0" tIns="0" bIns="0">
            <a:normAutofit/>
          </a:bodyPr>
          <a:p>
            <a:endParaRPr b="0" lang="en-IN" sz="18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388440" y="401040"/>
            <a:ext cx="6994800" cy="1679040"/>
          </a:xfrm>
          <a:prstGeom prst="rect">
            <a:avLst/>
          </a:prstGeom>
        </p:spPr>
        <p:txBody>
          <a:bodyPr lIns="0" rIns="0" tIns="0" bIns="0" anchor="ctr">
            <a:noAutofit/>
          </a:bodyPr>
          <a:p>
            <a:endParaRPr b="0" lang="en-IN" sz="1800" spc="-1" strike="noStrike">
              <a:solidFill>
                <a:srgbClr val="000000"/>
              </a:solidFill>
              <a:latin typeface="Arial"/>
            </a:endParaRPr>
          </a:p>
        </p:txBody>
      </p:sp>
      <p:sp>
        <p:nvSpPr>
          <p:cNvPr id="130" name="PlaceHolder 2"/>
          <p:cNvSpPr>
            <a:spLocks noGrp="1"/>
          </p:cNvSpPr>
          <p:nvPr>
            <p:ph type="body"/>
          </p:nvPr>
        </p:nvSpPr>
        <p:spPr>
          <a:xfrm>
            <a:off x="388440" y="2353320"/>
            <a:ext cx="3413160" cy="5833440"/>
          </a:xfrm>
          <a:prstGeom prst="rect">
            <a:avLst/>
          </a:prstGeom>
        </p:spPr>
        <p:txBody>
          <a:bodyPr lIns="0" rIns="0" tIns="0" bIns="0">
            <a:normAutofit/>
          </a:bodyPr>
          <a:p>
            <a:endParaRPr b="0" lang="en-IN" sz="1800" spc="-1" strike="noStrike">
              <a:solidFill>
                <a:srgbClr val="000000"/>
              </a:solidFill>
              <a:latin typeface="Arial"/>
            </a:endParaRPr>
          </a:p>
        </p:txBody>
      </p:sp>
      <p:sp>
        <p:nvSpPr>
          <p:cNvPr id="131" name="PlaceHolder 3"/>
          <p:cNvSpPr>
            <a:spLocks noGrp="1"/>
          </p:cNvSpPr>
          <p:nvPr>
            <p:ph type="body"/>
          </p:nvPr>
        </p:nvSpPr>
        <p:spPr>
          <a:xfrm>
            <a:off x="3972600" y="2353320"/>
            <a:ext cx="3413160" cy="2782440"/>
          </a:xfrm>
          <a:prstGeom prst="rect">
            <a:avLst/>
          </a:prstGeom>
        </p:spPr>
        <p:txBody>
          <a:bodyPr lIns="0" rIns="0" tIns="0" bIns="0">
            <a:normAutofit/>
          </a:bodyPr>
          <a:p>
            <a:endParaRPr b="0" lang="en-IN" sz="1800" spc="-1" strike="noStrike">
              <a:solidFill>
                <a:srgbClr val="000000"/>
              </a:solidFill>
              <a:latin typeface="Arial"/>
            </a:endParaRPr>
          </a:p>
        </p:txBody>
      </p:sp>
      <p:sp>
        <p:nvSpPr>
          <p:cNvPr id="132" name="PlaceHolder 4"/>
          <p:cNvSpPr>
            <a:spLocks noGrp="1"/>
          </p:cNvSpPr>
          <p:nvPr>
            <p:ph type="body"/>
          </p:nvPr>
        </p:nvSpPr>
        <p:spPr>
          <a:xfrm>
            <a:off x="3972600" y="5400360"/>
            <a:ext cx="3413160" cy="2782440"/>
          </a:xfrm>
          <a:prstGeom prst="rect">
            <a:avLst/>
          </a:prstGeom>
        </p:spPr>
        <p:txBody>
          <a:bodyPr lIns="0" rIns="0" tIns="0" bIns="0">
            <a:normAutofit/>
          </a:bodyPr>
          <a:p>
            <a:endParaRPr b="0" lang="en-IN" sz="18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388440" y="401040"/>
            <a:ext cx="6994800" cy="1679040"/>
          </a:xfrm>
          <a:prstGeom prst="rect">
            <a:avLst/>
          </a:prstGeom>
        </p:spPr>
        <p:txBody>
          <a:bodyPr lIns="0" rIns="0" tIns="0" bIns="0" anchor="ctr">
            <a:noAutofit/>
          </a:bodyPr>
          <a:p>
            <a:endParaRPr b="0" lang="en-IN" sz="1800" spc="-1" strike="noStrike">
              <a:solidFill>
                <a:srgbClr val="000000"/>
              </a:solidFill>
              <a:latin typeface="Arial"/>
            </a:endParaRPr>
          </a:p>
        </p:txBody>
      </p:sp>
      <p:sp>
        <p:nvSpPr>
          <p:cNvPr id="134" name="PlaceHolder 2"/>
          <p:cNvSpPr>
            <a:spLocks noGrp="1"/>
          </p:cNvSpPr>
          <p:nvPr>
            <p:ph type="body"/>
          </p:nvPr>
        </p:nvSpPr>
        <p:spPr>
          <a:xfrm>
            <a:off x="388440" y="2353320"/>
            <a:ext cx="3413160" cy="2782440"/>
          </a:xfrm>
          <a:prstGeom prst="rect">
            <a:avLst/>
          </a:prstGeom>
        </p:spPr>
        <p:txBody>
          <a:bodyPr lIns="0" rIns="0" tIns="0" bIns="0">
            <a:normAutofit/>
          </a:bodyPr>
          <a:p>
            <a:endParaRPr b="0" lang="en-IN" sz="1800" spc="-1" strike="noStrike">
              <a:solidFill>
                <a:srgbClr val="000000"/>
              </a:solidFill>
              <a:latin typeface="Arial"/>
            </a:endParaRPr>
          </a:p>
        </p:txBody>
      </p:sp>
      <p:sp>
        <p:nvSpPr>
          <p:cNvPr id="135" name="PlaceHolder 3"/>
          <p:cNvSpPr>
            <a:spLocks noGrp="1"/>
          </p:cNvSpPr>
          <p:nvPr>
            <p:ph type="body"/>
          </p:nvPr>
        </p:nvSpPr>
        <p:spPr>
          <a:xfrm>
            <a:off x="3972600" y="2353320"/>
            <a:ext cx="3413160" cy="2782440"/>
          </a:xfrm>
          <a:prstGeom prst="rect">
            <a:avLst/>
          </a:prstGeom>
        </p:spPr>
        <p:txBody>
          <a:bodyPr lIns="0" rIns="0" tIns="0" bIns="0">
            <a:normAutofit/>
          </a:bodyPr>
          <a:p>
            <a:endParaRPr b="0" lang="en-IN" sz="1800" spc="-1" strike="noStrike">
              <a:solidFill>
                <a:srgbClr val="000000"/>
              </a:solidFill>
              <a:latin typeface="Arial"/>
            </a:endParaRPr>
          </a:p>
        </p:txBody>
      </p:sp>
      <p:sp>
        <p:nvSpPr>
          <p:cNvPr id="136" name="PlaceHolder 4"/>
          <p:cNvSpPr>
            <a:spLocks noGrp="1"/>
          </p:cNvSpPr>
          <p:nvPr>
            <p:ph type="body"/>
          </p:nvPr>
        </p:nvSpPr>
        <p:spPr>
          <a:xfrm>
            <a:off x="388440" y="5400360"/>
            <a:ext cx="6994800" cy="2782440"/>
          </a:xfrm>
          <a:prstGeom prst="rect">
            <a:avLst/>
          </a:prstGeom>
        </p:spPr>
        <p:txBody>
          <a:bodyPr lIns="0" rIns="0" tIns="0" bIns="0">
            <a:normAutofit/>
          </a:bodyPr>
          <a:p>
            <a:endParaRPr b="0" lang="en-IN" sz="18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388440" y="401040"/>
            <a:ext cx="6994800" cy="1679040"/>
          </a:xfrm>
          <a:prstGeom prst="rect">
            <a:avLst/>
          </a:prstGeom>
        </p:spPr>
        <p:txBody>
          <a:bodyPr lIns="0" rIns="0" tIns="0" bIns="0" anchor="ctr">
            <a:noAutofit/>
          </a:bodyPr>
          <a:p>
            <a:endParaRPr b="0" lang="en-IN" sz="1800" spc="-1" strike="noStrike">
              <a:solidFill>
                <a:srgbClr val="000000"/>
              </a:solidFill>
              <a:latin typeface="Arial"/>
            </a:endParaRPr>
          </a:p>
        </p:txBody>
      </p:sp>
      <p:sp>
        <p:nvSpPr>
          <p:cNvPr id="138" name="PlaceHolder 2"/>
          <p:cNvSpPr>
            <a:spLocks noGrp="1"/>
          </p:cNvSpPr>
          <p:nvPr>
            <p:ph type="body"/>
          </p:nvPr>
        </p:nvSpPr>
        <p:spPr>
          <a:xfrm>
            <a:off x="388440" y="2353320"/>
            <a:ext cx="6994800" cy="2782440"/>
          </a:xfrm>
          <a:prstGeom prst="rect">
            <a:avLst/>
          </a:prstGeom>
        </p:spPr>
        <p:txBody>
          <a:bodyPr lIns="0" rIns="0" tIns="0" bIns="0">
            <a:normAutofit/>
          </a:bodyPr>
          <a:p>
            <a:endParaRPr b="0" lang="en-IN" sz="1800" spc="-1" strike="noStrike">
              <a:solidFill>
                <a:srgbClr val="000000"/>
              </a:solidFill>
              <a:latin typeface="Arial"/>
            </a:endParaRPr>
          </a:p>
        </p:txBody>
      </p:sp>
      <p:sp>
        <p:nvSpPr>
          <p:cNvPr id="139" name="PlaceHolder 3"/>
          <p:cNvSpPr>
            <a:spLocks noGrp="1"/>
          </p:cNvSpPr>
          <p:nvPr>
            <p:ph type="body"/>
          </p:nvPr>
        </p:nvSpPr>
        <p:spPr>
          <a:xfrm>
            <a:off x="388440" y="5400360"/>
            <a:ext cx="6994800" cy="2782440"/>
          </a:xfrm>
          <a:prstGeom prst="rect">
            <a:avLst/>
          </a:prstGeom>
        </p:spPr>
        <p:txBody>
          <a:bodyPr lIns="0" rIns="0" tIns="0" bIns="0">
            <a:normAutofit/>
          </a:bodyPr>
          <a:p>
            <a:endParaRPr b="0" lang="en-IN" sz="18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388440" y="401040"/>
            <a:ext cx="6994800" cy="1679040"/>
          </a:xfrm>
          <a:prstGeom prst="rect">
            <a:avLst/>
          </a:prstGeom>
        </p:spPr>
        <p:txBody>
          <a:bodyPr lIns="0" rIns="0" tIns="0" bIns="0" anchor="ctr">
            <a:noAutofit/>
          </a:bodyPr>
          <a:p>
            <a:endParaRPr b="0" lang="en-IN" sz="1800" spc="-1" strike="noStrike">
              <a:solidFill>
                <a:srgbClr val="000000"/>
              </a:solidFill>
              <a:latin typeface="Arial"/>
            </a:endParaRPr>
          </a:p>
        </p:txBody>
      </p:sp>
      <p:sp>
        <p:nvSpPr>
          <p:cNvPr id="141" name="PlaceHolder 2"/>
          <p:cNvSpPr>
            <a:spLocks noGrp="1"/>
          </p:cNvSpPr>
          <p:nvPr>
            <p:ph type="body"/>
          </p:nvPr>
        </p:nvSpPr>
        <p:spPr>
          <a:xfrm>
            <a:off x="388440" y="2353320"/>
            <a:ext cx="3413160" cy="2782440"/>
          </a:xfrm>
          <a:prstGeom prst="rect">
            <a:avLst/>
          </a:prstGeom>
        </p:spPr>
        <p:txBody>
          <a:bodyPr lIns="0" rIns="0" tIns="0" bIns="0">
            <a:normAutofit/>
          </a:bodyPr>
          <a:p>
            <a:endParaRPr b="0" lang="en-IN" sz="1800" spc="-1" strike="noStrike">
              <a:solidFill>
                <a:srgbClr val="000000"/>
              </a:solidFill>
              <a:latin typeface="Arial"/>
            </a:endParaRPr>
          </a:p>
        </p:txBody>
      </p:sp>
      <p:sp>
        <p:nvSpPr>
          <p:cNvPr id="142" name="PlaceHolder 3"/>
          <p:cNvSpPr>
            <a:spLocks noGrp="1"/>
          </p:cNvSpPr>
          <p:nvPr>
            <p:ph type="body"/>
          </p:nvPr>
        </p:nvSpPr>
        <p:spPr>
          <a:xfrm>
            <a:off x="3972600" y="2353320"/>
            <a:ext cx="3413160" cy="2782440"/>
          </a:xfrm>
          <a:prstGeom prst="rect">
            <a:avLst/>
          </a:prstGeom>
        </p:spPr>
        <p:txBody>
          <a:bodyPr lIns="0" rIns="0" tIns="0" bIns="0">
            <a:normAutofit/>
          </a:bodyPr>
          <a:p>
            <a:endParaRPr b="0" lang="en-IN" sz="1800" spc="-1" strike="noStrike">
              <a:solidFill>
                <a:srgbClr val="000000"/>
              </a:solidFill>
              <a:latin typeface="Arial"/>
            </a:endParaRPr>
          </a:p>
        </p:txBody>
      </p:sp>
      <p:sp>
        <p:nvSpPr>
          <p:cNvPr id="143" name="PlaceHolder 4"/>
          <p:cNvSpPr>
            <a:spLocks noGrp="1"/>
          </p:cNvSpPr>
          <p:nvPr>
            <p:ph type="body"/>
          </p:nvPr>
        </p:nvSpPr>
        <p:spPr>
          <a:xfrm>
            <a:off x="388440" y="5400360"/>
            <a:ext cx="3413160" cy="2782440"/>
          </a:xfrm>
          <a:prstGeom prst="rect">
            <a:avLst/>
          </a:prstGeom>
        </p:spPr>
        <p:txBody>
          <a:bodyPr lIns="0" rIns="0" tIns="0" bIns="0">
            <a:normAutofit/>
          </a:bodyPr>
          <a:p>
            <a:endParaRPr b="0" lang="en-IN" sz="1800" spc="-1" strike="noStrike">
              <a:solidFill>
                <a:srgbClr val="000000"/>
              </a:solidFill>
              <a:latin typeface="Arial"/>
            </a:endParaRPr>
          </a:p>
        </p:txBody>
      </p:sp>
      <p:sp>
        <p:nvSpPr>
          <p:cNvPr id="144" name="PlaceHolder 5"/>
          <p:cNvSpPr>
            <a:spLocks noGrp="1"/>
          </p:cNvSpPr>
          <p:nvPr>
            <p:ph type="body"/>
          </p:nvPr>
        </p:nvSpPr>
        <p:spPr>
          <a:xfrm>
            <a:off x="3972600" y="5400360"/>
            <a:ext cx="3413160" cy="2782440"/>
          </a:xfrm>
          <a:prstGeom prst="rect">
            <a:avLst/>
          </a:prstGeom>
        </p:spPr>
        <p:txBody>
          <a:bodyPr lIns="0" rIns="0" tIns="0" bIns="0">
            <a:normAutofit/>
          </a:bodyPr>
          <a:p>
            <a:endParaRPr b="0" lang="en-IN" sz="18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388440" y="401040"/>
            <a:ext cx="6994800" cy="1679040"/>
          </a:xfrm>
          <a:prstGeom prst="rect">
            <a:avLst/>
          </a:prstGeom>
        </p:spPr>
        <p:txBody>
          <a:bodyPr lIns="0" rIns="0" tIns="0" bIns="0" anchor="ctr">
            <a:noAutofit/>
          </a:bodyPr>
          <a:p>
            <a:endParaRPr b="0" lang="en-IN" sz="1800" spc="-1" strike="noStrike">
              <a:solidFill>
                <a:srgbClr val="000000"/>
              </a:solidFill>
              <a:latin typeface="Arial"/>
            </a:endParaRPr>
          </a:p>
        </p:txBody>
      </p:sp>
      <p:sp>
        <p:nvSpPr>
          <p:cNvPr id="146" name="PlaceHolder 2"/>
          <p:cNvSpPr>
            <a:spLocks noGrp="1"/>
          </p:cNvSpPr>
          <p:nvPr>
            <p:ph type="body"/>
          </p:nvPr>
        </p:nvSpPr>
        <p:spPr>
          <a:xfrm>
            <a:off x="388440" y="2353320"/>
            <a:ext cx="2252160" cy="2782440"/>
          </a:xfrm>
          <a:prstGeom prst="rect">
            <a:avLst/>
          </a:prstGeom>
        </p:spPr>
        <p:txBody>
          <a:bodyPr lIns="0" rIns="0" tIns="0" bIns="0">
            <a:normAutofit/>
          </a:bodyPr>
          <a:p>
            <a:endParaRPr b="0" lang="en-IN" sz="1800" spc="-1" strike="noStrike">
              <a:solidFill>
                <a:srgbClr val="000000"/>
              </a:solidFill>
              <a:latin typeface="Arial"/>
            </a:endParaRPr>
          </a:p>
        </p:txBody>
      </p:sp>
      <p:sp>
        <p:nvSpPr>
          <p:cNvPr id="147" name="PlaceHolder 3"/>
          <p:cNvSpPr>
            <a:spLocks noGrp="1"/>
          </p:cNvSpPr>
          <p:nvPr>
            <p:ph type="body"/>
          </p:nvPr>
        </p:nvSpPr>
        <p:spPr>
          <a:xfrm>
            <a:off x="2753640" y="2353320"/>
            <a:ext cx="2252160" cy="2782440"/>
          </a:xfrm>
          <a:prstGeom prst="rect">
            <a:avLst/>
          </a:prstGeom>
        </p:spPr>
        <p:txBody>
          <a:bodyPr lIns="0" rIns="0" tIns="0" bIns="0">
            <a:normAutofit/>
          </a:bodyPr>
          <a:p>
            <a:endParaRPr b="0" lang="en-IN" sz="1800" spc="-1" strike="noStrike">
              <a:solidFill>
                <a:srgbClr val="000000"/>
              </a:solidFill>
              <a:latin typeface="Arial"/>
            </a:endParaRPr>
          </a:p>
        </p:txBody>
      </p:sp>
      <p:sp>
        <p:nvSpPr>
          <p:cNvPr id="148" name="PlaceHolder 4"/>
          <p:cNvSpPr>
            <a:spLocks noGrp="1"/>
          </p:cNvSpPr>
          <p:nvPr>
            <p:ph type="body"/>
          </p:nvPr>
        </p:nvSpPr>
        <p:spPr>
          <a:xfrm>
            <a:off x="5118840" y="2353320"/>
            <a:ext cx="2252160" cy="2782440"/>
          </a:xfrm>
          <a:prstGeom prst="rect">
            <a:avLst/>
          </a:prstGeom>
        </p:spPr>
        <p:txBody>
          <a:bodyPr lIns="0" rIns="0" tIns="0" bIns="0">
            <a:normAutofit/>
          </a:bodyPr>
          <a:p>
            <a:endParaRPr b="0" lang="en-IN" sz="1800" spc="-1" strike="noStrike">
              <a:solidFill>
                <a:srgbClr val="000000"/>
              </a:solidFill>
              <a:latin typeface="Arial"/>
            </a:endParaRPr>
          </a:p>
        </p:txBody>
      </p:sp>
      <p:sp>
        <p:nvSpPr>
          <p:cNvPr id="149" name="PlaceHolder 5"/>
          <p:cNvSpPr>
            <a:spLocks noGrp="1"/>
          </p:cNvSpPr>
          <p:nvPr>
            <p:ph type="body"/>
          </p:nvPr>
        </p:nvSpPr>
        <p:spPr>
          <a:xfrm>
            <a:off x="388440" y="5400360"/>
            <a:ext cx="2252160" cy="2782440"/>
          </a:xfrm>
          <a:prstGeom prst="rect">
            <a:avLst/>
          </a:prstGeom>
        </p:spPr>
        <p:txBody>
          <a:bodyPr lIns="0" rIns="0" tIns="0" bIns="0">
            <a:normAutofit/>
          </a:bodyPr>
          <a:p>
            <a:endParaRPr b="0" lang="en-IN" sz="1800" spc="-1" strike="noStrike">
              <a:solidFill>
                <a:srgbClr val="000000"/>
              </a:solidFill>
              <a:latin typeface="Arial"/>
            </a:endParaRPr>
          </a:p>
        </p:txBody>
      </p:sp>
      <p:sp>
        <p:nvSpPr>
          <p:cNvPr id="150" name="PlaceHolder 6"/>
          <p:cNvSpPr>
            <a:spLocks noGrp="1"/>
          </p:cNvSpPr>
          <p:nvPr>
            <p:ph type="body"/>
          </p:nvPr>
        </p:nvSpPr>
        <p:spPr>
          <a:xfrm>
            <a:off x="2753640" y="5400360"/>
            <a:ext cx="2252160" cy="2782440"/>
          </a:xfrm>
          <a:prstGeom prst="rect">
            <a:avLst/>
          </a:prstGeom>
        </p:spPr>
        <p:txBody>
          <a:bodyPr lIns="0" rIns="0" tIns="0" bIns="0">
            <a:normAutofit/>
          </a:bodyPr>
          <a:p>
            <a:endParaRPr b="0" lang="en-IN" sz="1800" spc="-1" strike="noStrike">
              <a:solidFill>
                <a:srgbClr val="000000"/>
              </a:solidFill>
              <a:latin typeface="Arial"/>
            </a:endParaRPr>
          </a:p>
        </p:txBody>
      </p:sp>
      <p:sp>
        <p:nvSpPr>
          <p:cNvPr id="151" name="PlaceHolder 7"/>
          <p:cNvSpPr>
            <a:spLocks noGrp="1"/>
          </p:cNvSpPr>
          <p:nvPr>
            <p:ph type="body"/>
          </p:nvPr>
        </p:nvSpPr>
        <p:spPr>
          <a:xfrm>
            <a:off x="5118840" y="5400360"/>
            <a:ext cx="2252160" cy="2782440"/>
          </a:xfrm>
          <a:prstGeom prst="rect">
            <a:avLst/>
          </a:prstGeom>
        </p:spPr>
        <p:txBody>
          <a:bodyPr lIns="0" rIns="0" tIns="0" bIns="0">
            <a:normAutofit/>
          </a:bodyPr>
          <a:p>
            <a:endParaRPr b="0" lang="en-IN" sz="18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388440" y="401040"/>
            <a:ext cx="6994800" cy="1679040"/>
          </a:xfrm>
          <a:prstGeom prst="rect">
            <a:avLst/>
          </a:prstGeom>
        </p:spPr>
        <p:txBody>
          <a:bodyPr lIns="0" rIns="0" tIns="0" bIns="0" anchor="ctr">
            <a:noAutofit/>
          </a:bodyPr>
          <a:p>
            <a:endParaRPr b="0" lang="en-IN" sz="18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388440" y="401040"/>
            <a:ext cx="6994800" cy="7784280"/>
          </a:xfrm>
          <a:prstGeom prst="rect">
            <a:avLst/>
          </a:prstGeom>
        </p:spPr>
        <p:txBody>
          <a:bodyPr lIns="0" rIns="0" tIns="0" bIns="0" anchor="ctr">
            <a:noAutofit/>
          </a:bodyPr>
          <a:p>
            <a:pPr algn="just"/>
            <a:endParaRPr b="0" lang="en-IN" sz="14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388440" y="401040"/>
            <a:ext cx="6994800" cy="1679040"/>
          </a:xfrm>
          <a:prstGeom prst="rect">
            <a:avLst/>
          </a:prstGeom>
        </p:spPr>
        <p:txBody>
          <a:bodyPr lIns="0" rIns="0" tIns="0" bIns="0" anchor="ctr">
            <a:noAutofit/>
          </a:bodyPr>
          <a:p>
            <a:endParaRPr b="0" lang="en-IN" sz="1800" spc="-1" strike="noStrike">
              <a:solidFill>
                <a:srgbClr val="000000"/>
              </a:solidFill>
              <a:latin typeface="Arial"/>
            </a:endParaRPr>
          </a:p>
        </p:txBody>
      </p:sp>
      <p:sp>
        <p:nvSpPr>
          <p:cNvPr id="12" name="PlaceHolder 2"/>
          <p:cNvSpPr>
            <a:spLocks noGrp="1"/>
          </p:cNvSpPr>
          <p:nvPr>
            <p:ph type="body"/>
          </p:nvPr>
        </p:nvSpPr>
        <p:spPr>
          <a:xfrm>
            <a:off x="388440" y="2353320"/>
            <a:ext cx="3413160" cy="2782440"/>
          </a:xfrm>
          <a:prstGeom prst="rect">
            <a:avLst/>
          </a:prstGeom>
        </p:spPr>
        <p:txBody>
          <a:bodyPr lIns="0" rIns="0" tIns="0" bIns="0">
            <a:normAutofit/>
          </a:bodyPr>
          <a:p>
            <a:endParaRPr b="0" lang="en-IN" sz="1800" spc="-1" strike="noStrike">
              <a:solidFill>
                <a:srgbClr val="000000"/>
              </a:solidFill>
              <a:latin typeface="Arial"/>
            </a:endParaRPr>
          </a:p>
        </p:txBody>
      </p:sp>
      <p:sp>
        <p:nvSpPr>
          <p:cNvPr id="13" name="PlaceHolder 3"/>
          <p:cNvSpPr>
            <a:spLocks noGrp="1"/>
          </p:cNvSpPr>
          <p:nvPr>
            <p:ph type="body"/>
          </p:nvPr>
        </p:nvSpPr>
        <p:spPr>
          <a:xfrm>
            <a:off x="3972600" y="2353320"/>
            <a:ext cx="3413160" cy="5833440"/>
          </a:xfrm>
          <a:prstGeom prst="rect">
            <a:avLst/>
          </a:prstGeom>
        </p:spPr>
        <p:txBody>
          <a:bodyPr lIns="0" rIns="0" tIns="0" bIns="0">
            <a:normAutofit/>
          </a:bodyPr>
          <a:p>
            <a:endParaRPr b="0" lang="en-IN" sz="1800" spc="-1" strike="noStrike">
              <a:solidFill>
                <a:srgbClr val="000000"/>
              </a:solidFill>
              <a:latin typeface="Arial"/>
            </a:endParaRPr>
          </a:p>
        </p:txBody>
      </p:sp>
      <p:sp>
        <p:nvSpPr>
          <p:cNvPr id="14" name="PlaceHolder 4"/>
          <p:cNvSpPr>
            <a:spLocks noGrp="1"/>
          </p:cNvSpPr>
          <p:nvPr>
            <p:ph type="body"/>
          </p:nvPr>
        </p:nvSpPr>
        <p:spPr>
          <a:xfrm>
            <a:off x="388440" y="5400360"/>
            <a:ext cx="3413160" cy="2782440"/>
          </a:xfrm>
          <a:prstGeom prst="rect">
            <a:avLst/>
          </a:prstGeom>
        </p:spPr>
        <p:txBody>
          <a:bodyPr lIns="0" rIns="0" tIns="0" bIns="0">
            <a:normAutofit/>
          </a:bodyPr>
          <a:p>
            <a:endParaRPr b="0" lang="en-IN" sz="18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388440" y="401040"/>
            <a:ext cx="6994800" cy="1679040"/>
          </a:xfrm>
          <a:prstGeom prst="rect">
            <a:avLst/>
          </a:prstGeom>
        </p:spPr>
        <p:txBody>
          <a:bodyPr lIns="0" rIns="0" tIns="0" bIns="0" anchor="ctr">
            <a:noAutofit/>
          </a:bodyPr>
          <a:p>
            <a:endParaRPr b="0" lang="en-IN" sz="1800" spc="-1" strike="noStrike">
              <a:solidFill>
                <a:srgbClr val="000000"/>
              </a:solidFill>
              <a:latin typeface="Arial"/>
            </a:endParaRPr>
          </a:p>
        </p:txBody>
      </p:sp>
      <p:sp>
        <p:nvSpPr>
          <p:cNvPr id="16" name="PlaceHolder 2"/>
          <p:cNvSpPr>
            <a:spLocks noGrp="1"/>
          </p:cNvSpPr>
          <p:nvPr>
            <p:ph type="body"/>
          </p:nvPr>
        </p:nvSpPr>
        <p:spPr>
          <a:xfrm>
            <a:off x="388440" y="2353320"/>
            <a:ext cx="3413160" cy="5833440"/>
          </a:xfrm>
          <a:prstGeom prst="rect">
            <a:avLst/>
          </a:prstGeom>
        </p:spPr>
        <p:txBody>
          <a:bodyPr lIns="0" rIns="0" tIns="0" bIns="0">
            <a:normAutofit/>
          </a:bodyPr>
          <a:p>
            <a:endParaRPr b="0" lang="en-IN" sz="1800" spc="-1" strike="noStrike">
              <a:solidFill>
                <a:srgbClr val="000000"/>
              </a:solidFill>
              <a:latin typeface="Arial"/>
            </a:endParaRPr>
          </a:p>
        </p:txBody>
      </p:sp>
      <p:sp>
        <p:nvSpPr>
          <p:cNvPr id="17" name="PlaceHolder 3"/>
          <p:cNvSpPr>
            <a:spLocks noGrp="1"/>
          </p:cNvSpPr>
          <p:nvPr>
            <p:ph type="body"/>
          </p:nvPr>
        </p:nvSpPr>
        <p:spPr>
          <a:xfrm>
            <a:off x="3972600" y="2353320"/>
            <a:ext cx="3413160" cy="2782440"/>
          </a:xfrm>
          <a:prstGeom prst="rect">
            <a:avLst/>
          </a:prstGeom>
        </p:spPr>
        <p:txBody>
          <a:bodyPr lIns="0" rIns="0" tIns="0" bIns="0">
            <a:normAutofit/>
          </a:bodyPr>
          <a:p>
            <a:endParaRPr b="0" lang="en-IN" sz="1800" spc="-1" strike="noStrike">
              <a:solidFill>
                <a:srgbClr val="000000"/>
              </a:solidFill>
              <a:latin typeface="Arial"/>
            </a:endParaRPr>
          </a:p>
        </p:txBody>
      </p:sp>
      <p:sp>
        <p:nvSpPr>
          <p:cNvPr id="18" name="PlaceHolder 4"/>
          <p:cNvSpPr>
            <a:spLocks noGrp="1"/>
          </p:cNvSpPr>
          <p:nvPr>
            <p:ph type="body"/>
          </p:nvPr>
        </p:nvSpPr>
        <p:spPr>
          <a:xfrm>
            <a:off x="3972600" y="5400360"/>
            <a:ext cx="3413160" cy="2782440"/>
          </a:xfrm>
          <a:prstGeom prst="rect">
            <a:avLst/>
          </a:prstGeom>
        </p:spPr>
        <p:txBody>
          <a:bodyPr lIns="0" rIns="0" tIns="0" bIns="0">
            <a:normAutofit/>
          </a:bodyPr>
          <a:p>
            <a:endParaRPr b="0" lang="en-IN" sz="18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388440" y="401040"/>
            <a:ext cx="6994800" cy="1679040"/>
          </a:xfrm>
          <a:prstGeom prst="rect">
            <a:avLst/>
          </a:prstGeom>
        </p:spPr>
        <p:txBody>
          <a:bodyPr lIns="0" rIns="0" tIns="0" bIns="0" anchor="ctr">
            <a:noAutofit/>
          </a:bodyPr>
          <a:p>
            <a:endParaRPr b="0" lang="en-IN" sz="1800" spc="-1" strike="noStrike">
              <a:solidFill>
                <a:srgbClr val="000000"/>
              </a:solidFill>
              <a:latin typeface="Arial"/>
            </a:endParaRPr>
          </a:p>
        </p:txBody>
      </p:sp>
      <p:sp>
        <p:nvSpPr>
          <p:cNvPr id="20" name="PlaceHolder 2"/>
          <p:cNvSpPr>
            <a:spLocks noGrp="1"/>
          </p:cNvSpPr>
          <p:nvPr>
            <p:ph type="body"/>
          </p:nvPr>
        </p:nvSpPr>
        <p:spPr>
          <a:xfrm>
            <a:off x="388440" y="2353320"/>
            <a:ext cx="3413160" cy="2782440"/>
          </a:xfrm>
          <a:prstGeom prst="rect">
            <a:avLst/>
          </a:prstGeom>
        </p:spPr>
        <p:txBody>
          <a:bodyPr lIns="0" rIns="0" tIns="0" bIns="0">
            <a:normAutofit/>
          </a:bodyPr>
          <a:p>
            <a:endParaRPr b="0" lang="en-IN" sz="1800" spc="-1" strike="noStrike">
              <a:solidFill>
                <a:srgbClr val="000000"/>
              </a:solidFill>
              <a:latin typeface="Arial"/>
            </a:endParaRPr>
          </a:p>
        </p:txBody>
      </p:sp>
      <p:sp>
        <p:nvSpPr>
          <p:cNvPr id="21" name="PlaceHolder 3"/>
          <p:cNvSpPr>
            <a:spLocks noGrp="1"/>
          </p:cNvSpPr>
          <p:nvPr>
            <p:ph type="body"/>
          </p:nvPr>
        </p:nvSpPr>
        <p:spPr>
          <a:xfrm>
            <a:off x="3972600" y="2353320"/>
            <a:ext cx="3413160" cy="2782440"/>
          </a:xfrm>
          <a:prstGeom prst="rect">
            <a:avLst/>
          </a:prstGeom>
        </p:spPr>
        <p:txBody>
          <a:bodyPr lIns="0" rIns="0" tIns="0" bIns="0">
            <a:normAutofit/>
          </a:bodyPr>
          <a:p>
            <a:endParaRPr b="0" lang="en-IN" sz="1800" spc="-1" strike="noStrike">
              <a:solidFill>
                <a:srgbClr val="000000"/>
              </a:solidFill>
              <a:latin typeface="Arial"/>
            </a:endParaRPr>
          </a:p>
        </p:txBody>
      </p:sp>
      <p:sp>
        <p:nvSpPr>
          <p:cNvPr id="22" name="PlaceHolder 4"/>
          <p:cNvSpPr>
            <a:spLocks noGrp="1"/>
          </p:cNvSpPr>
          <p:nvPr>
            <p:ph type="body"/>
          </p:nvPr>
        </p:nvSpPr>
        <p:spPr>
          <a:xfrm>
            <a:off x="388440" y="5400360"/>
            <a:ext cx="6994800" cy="2782440"/>
          </a:xfrm>
          <a:prstGeom prst="rect">
            <a:avLst/>
          </a:prstGeom>
        </p:spPr>
        <p:txBody>
          <a:bodyPr lIns="0" rIns="0" tIns="0" bIns="0">
            <a:normAutofit/>
          </a:bodyPr>
          <a:p>
            <a:endParaRPr b="0" lang="en-IN" sz="18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388440" y="401040"/>
            <a:ext cx="6994800" cy="1679040"/>
          </a:xfrm>
          <a:prstGeom prst="rect">
            <a:avLst/>
          </a:prstGeom>
        </p:spPr>
        <p:txBody>
          <a:bodyPr lIns="0" rIns="0" tIns="0" bIns="0" anchor="ctr">
            <a:noAutofit/>
          </a:bodyPr>
          <a:p>
            <a:r>
              <a:rPr b="0" lang="en-IN" sz="1800" spc="-1" strike="noStrike">
                <a:solidFill>
                  <a:srgbClr val="000000"/>
                </a:solidFill>
                <a:latin typeface="Arial"/>
              </a:rPr>
              <a:t>Click to edit the title text format</a:t>
            </a:r>
            <a:endParaRPr b="0" lang="en-IN" sz="1800" spc="-1" strike="noStrike">
              <a:solidFill>
                <a:srgbClr val="000000"/>
              </a:solidFill>
              <a:latin typeface="Arial"/>
            </a:endParaRPr>
          </a:p>
        </p:txBody>
      </p:sp>
      <p:sp>
        <p:nvSpPr>
          <p:cNvPr id="1" name="PlaceHolder 2"/>
          <p:cNvSpPr>
            <a:spLocks noGrp="1"/>
          </p:cNvSpPr>
          <p:nvPr>
            <p:ph type="body"/>
          </p:nvPr>
        </p:nvSpPr>
        <p:spPr>
          <a:xfrm>
            <a:off x="388440" y="2353320"/>
            <a:ext cx="6994800" cy="583344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800" spc="-1" strike="noStrike">
                <a:solidFill>
                  <a:srgbClr val="000000"/>
                </a:solidFill>
                <a:latin typeface="Arial"/>
              </a:rPr>
              <a:t>Click to edit the outline text format</a:t>
            </a:r>
            <a:endParaRPr b="0" lang="en-IN"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800" spc="-1" strike="noStrike">
                <a:solidFill>
                  <a:srgbClr val="000000"/>
                </a:solidFill>
                <a:latin typeface="Arial"/>
              </a:rPr>
              <a:t>Second Outline Level</a:t>
            </a:r>
            <a:endParaRPr b="0" lang="en-IN"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800" spc="-1" strike="noStrike">
                <a:solidFill>
                  <a:srgbClr val="000000"/>
                </a:solidFill>
                <a:latin typeface="Arial"/>
              </a:rPr>
              <a:t>Third Outline Level</a:t>
            </a:r>
            <a:endParaRPr b="0" lang="en-IN"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800" spc="-1" strike="noStrike">
                <a:solidFill>
                  <a:srgbClr val="000000"/>
                </a:solidFill>
                <a:latin typeface="Arial"/>
              </a:rPr>
              <a:t>Fourth Outline Level</a:t>
            </a:r>
            <a:endParaRPr b="0" lang="en-IN"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388440" y="401040"/>
            <a:ext cx="6994440" cy="1678680"/>
          </a:xfrm>
          <a:prstGeom prst="rect">
            <a:avLst/>
          </a:prstGeom>
        </p:spPr>
        <p:txBody>
          <a:bodyPr lIns="0" rIns="0" tIns="0" bIns="0" anchor="ctr">
            <a:noAutofit/>
          </a:bodyPr>
          <a:p>
            <a:r>
              <a:rPr b="0" lang="en-IN" sz="1800" spc="-1" strike="noStrike">
                <a:solidFill>
                  <a:srgbClr val="000000"/>
                </a:solidFill>
                <a:latin typeface="Arial"/>
              </a:rPr>
              <a:t>Click to edit the title text format</a:t>
            </a:r>
            <a:endParaRPr b="0" lang="en-IN" sz="1800" spc="-1" strike="noStrike">
              <a:solidFill>
                <a:srgbClr val="000000"/>
              </a:solidFill>
              <a:latin typeface="Arial"/>
            </a:endParaRPr>
          </a:p>
        </p:txBody>
      </p:sp>
      <p:sp>
        <p:nvSpPr>
          <p:cNvPr id="39" name="PlaceHolder 2"/>
          <p:cNvSpPr>
            <a:spLocks noGrp="1"/>
          </p:cNvSpPr>
          <p:nvPr>
            <p:ph type="body"/>
          </p:nvPr>
        </p:nvSpPr>
        <p:spPr>
          <a:xfrm>
            <a:off x="388440" y="2353320"/>
            <a:ext cx="6994800" cy="583344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800" spc="-1" strike="noStrike">
                <a:solidFill>
                  <a:srgbClr val="000000"/>
                </a:solidFill>
                <a:latin typeface="Arial"/>
              </a:rPr>
              <a:t>Click to edit the outline text format</a:t>
            </a:r>
            <a:endParaRPr b="0" lang="en-IN"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800" spc="-1" strike="noStrike">
                <a:solidFill>
                  <a:srgbClr val="000000"/>
                </a:solidFill>
                <a:latin typeface="Arial"/>
              </a:rPr>
              <a:t>Second Outline Level</a:t>
            </a:r>
            <a:endParaRPr b="0" lang="en-IN"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800" spc="-1" strike="noStrike">
                <a:solidFill>
                  <a:srgbClr val="000000"/>
                </a:solidFill>
                <a:latin typeface="Arial"/>
              </a:rPr>
              <a:t>Third Outline Level</a:t>
            </a:r>
            <a:endParaRPr b="0" lang="en-IN"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800" spc="-1" strike="noStrike">
                <a:solidFill>
                  <a:srgbClr val="000000"/>
                </a:solidFill>
                <a:latin typeface="Arial"/>
              </a:rPr>
              <a:t>Fourth Outline Level</a:t>
            </a:r>
            <a:endParaRPr b="0" lang="en-IN"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388440" y="401040"/>
            <a:ext cx="6994800" cy="1679040"/>
          </a:xfrm>
          <a:prstGeom prst="rect">
            <a:avLst/>
          </a:prstGeom>
        </p:spPr>
        <p:txBody>
          <a:bodyPr lIns="0" rIns="0" tIns="0" bIns="0" anchor="ctr">
            <a:noAutofit/>
          </a:bodyPr>
          <a:p>
            <a:r>
              <a:rPr b="0" lang="en-IN" sz="1800" spc="-1" strike="noStrike">
                <a:solidFill>
                  <a:srgbClr val="000000"/>
                </a:solidFill>
                <a:latin typeface="Arial"/>
              </a:rPr>
              <a:t>Click to edit the title text format</a:t>
            </a:r>
            <a:endParaRPr b="0" lang="en-IN" sz="1800" spc="-1" strike="noStrike">
              <a:solidFill>
                <a:srgbClr val="000000"/>
              </a:solidFill>
              <a:latin typeface="Arial"/>
            </a:endParaRPr>
          </a:p>
        </p:txBody>
      </p:sp>
      <p:sp>
        <p:nvSpPr>
          <p:cNvPr id="77" name="PlaceHolder 2"/>
          <p:cNvSpPr>
            <a:spLocks noGrp="1"/>
          </p:cNvSpPr>
          <p:nvPr>
            <p:ph type="body"/>
          </p:nvPr>
        </p:nvSpPr>
        <p:spPr>
          <a:xfrm>
            <a:off x="388440" y="2353320"/>
            <a:ext cx="6994800" cy="583344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800" spc="-1" strike="noStrike">
                <a:solidFill>
                  <a:srgbClr val="000000"/>
                </a:solidFill>
                <a:latin typeface="Arial"/>
              </a:rPr>
              <a:t>Click to edit the outline text format</a:t>
            </a:r>
            <a:endParaRPr b="0" lang="en-IN"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800" spc="-1" strike="noStrike">
                <a:solidFill>
                  <a:srgbClr val="000000"/>
                </a:solidFill>
                <a:latin typeface="Arial"/>
              </a:rPr>
              <a:t>Second Outline Level</a:t>
            </a:r>
            <a:endParaRPr b="0" lang="en-IN"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800" spc="-1" strike="noStrike">
                <a:solidFill>
                  <a:srgbClr val="000000"/>
                </a:solidFill>
                <a:latin typeface="Arial"/>
              </a:rPr>
              <a:t>Third Outline Level</a:t>
            </a:r>
            <a:endParaRPr b="0" lang="en-IN"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800" spc="-1" strike="noStrike">
                <a:solidFill>
                  <a:srgbClr val="000000"/>
                </a:solidFill>
                <a:latin typeface="Arial"/>
              </a:rPr>
              <a:t>Fourth Outline Level</a:t>
            </a:r>
            <a:endParaRPr b="0" lang="en-IN"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388440" y="401040"/>
            <a:ext cx="6994800" cy="1679040"/>
          </a:xfrm>
          <a:prstGeom prst="rect">
            <a:avLst/>
          </a:prstGeom>
        </p:spPr>
        <p:txBody>
          <a:bodyPr lIns="0" rIns="0" tIns="0" bIns="0" anchor="ctr">
            <a:noAutofit/>
          </a:bodyPr>
          <a:p>
            <a:r>
              <a:rPr b="0" lang="en-IN" sz="1800" spc="-1" strike="noStrike">
                <a:solidFill>
                  <a:srgbClr val="000000"/>
                </a:solidFill>
                <a:latin typeface="Arial"/>
              </a:rPr>
              <a:t>Click to edit the title </a:t>
            </a:r>
            <a:r>
              <a:rPr b="0" lang="en-IN" sz="1800" spc="-1" strike="noStrike">
                <a:solidFill>
                  <a:srgbClr val="000000"/>
                </a:solidFill>
                <a:latin typeface="Arial"/>
              </a:rPr>
              <a:t>text format</a:t>
            </a:r>
            <a:endParaRPr b="0" lang="en-IN" sz="1800" spc="-1" strike="noStrike">
              <a:solidFill>
                <a:srgbClr val="000000"/>
              </a:solidFill>
              <a:latin typeface="Arial"/>
            </a:endParaRPr>
          </a:p>
        </p:txBody>
      </p:sp>
      <p:sp>
        <p:nvSpPr>
          <p:cNvPr id="115" name="PlaceHolder 2"/>
          <p:cNvSpPr>
            <a:spLocks noGrp="1"/>
          </p:cNvSpPr>
          <p:nvPr>
            <p:ph type="body"/>
          </p:nvPr>
        </p:nvSpPr>
        <p:spPr>
          <a:xfrm>
            <a:off x="388440" y="2353320"/>
            <a:ext cx="6994800" cy="583344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800" spc="-1" strike="noStrike">
                <a:solidFill>
                  <a:srgbClr val="000000"/>
                </a:solidFill>
                <a:latin typeface="Arial"/>
              </a:rPr>
              <a:t>Click to edit the outline text format</a:t>
            </a:r>
            <a:endParaRPr b="0" lang="en-IN"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800" spc="-1" strike="noStrike">
                <a:solidFill>
                  <a:srgbClr val="000000"/>
                </a:solidFill>
                <a:latin typeface="Arial"/>
              </a:rPr>
              <a:t>Second Outline Level</a:t>
            </a:r>
            <a:endParaRPr b="0" lang="en-IN"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800" spc="-1" strike="noStrike">
                <a:solidFill>
                  <a:srgbClr val="000000"/>
                </a:solidFill>
                <a:latin typeface="Arial"/>
              </a:rPr>
              <a:t>Third Outline Level</a:t>
            </a:r>
            <a:endParaRPr b="0" lang="en-IN"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800" spc="-1" strike="noStrike">
                <a:solidFill>
                  <a:srgbClr val="000000"/>
                </a:solidFill>
                <a:latin typeface="Arial"/>
              </a:rPr>
              <a:t>Fourth Outline Level</a:t>
            </a:r>
            <a:endParaRPr b="0" lang="en-IN"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slideLayout" Target="../slideLayouts/slideLayout2.xml"/>
</Relationships>
</file>

<file path=ppt/slides/_rels/slide11.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slideLayout" Target="../slideLayouts/slideLayout2.xml"/>
</Relationships>
</file>

<file path=ppt/slides/_rels/slide12.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slideLayout" Target="../slideLayouts/slideLayout2.xml"/>
</Relationships>
</file>

<file path=ppt/slides/_rels/slide13.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2.xml"/>
</Relationships>
</file>

<file path=ppt/slides/_rels/slide14.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5.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slideLayout" Target="../slideLayouts/slideLayout15.xml"/>
</Relationships>
</file>

<file path=ppt/slides/_rels/slide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15.xml"/>
</Relationships>
</file>

<file path=ppt/slides/_rels/slide5.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slideLayout" Target="../slideLayouts/slideLayout15.xml"/>
</Relationships>
</file>

<file path=ppt/slides/_rels/slide6.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hyperlink" Target="https://1drv.ms/b/s!ArcqqmFm4cG7bEiHA30-kku0OsU?e=sw4FWN" TargetMode="External"/><Relationship Id="rId4"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hyperlink" Target="https://1drv.ms/x/s!ArcqqmFm4cG7a3hTKnLGYKXeOtU?e=Ddiehs" TargetMode="External"/><Relationship Id="rId5"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52" name="Group 1"/>
          <p:cNvGrpSpPr/>
          <p:nvPr/>
        </p:nvGrpSpPr>
        <p:grpSpPr>
          <a:xfrm>
            <a:off x="0" y="0"/>
            <a:ext cx="7771680" cy="10057680"/>
            <a:chOff x="0" y="0"/>
            <a:chExt cx="7771680" cy="10057680"/>
          </a:xfrm>
        </p:grpSpPr>
        <p:pic>
          <p:nvPicPr>
            <p:cNvPr id="153" name="object 3" descr=""/>
            <p:cNvPicPr/>
            <p:nvPr/>
          </p:nvPicPr>
          <p:blipFill>
            <a:blip r:embed="rId1"/>
            <a:stretch/>
          </p:blipFill>
          <p:spPr>
            <a:xfrm>
              <a:off x="0" y="0"/>
              <a:ext cx="7771680" cy="10057680"/>
            </a:xfrm>
            <a:prstGeom prst="rect">
              <a:avLst/>
            </a:prstGeom>
            <a:ln>
              <a:noFill/>
            </a:ln>
          </p:spPr>
        </p:pic>
        <p:sp>
          <p:nvSpPr>
            <p:cNvPr id="154" name="CustomShape 2"/>
            <p:cNvSpPr/>
            <p:nvPr/>
          </p:nvSpPr>
          <p:spPr>
            <a:xfrm>
              <a:off x="333360" y="228600"/>
              <a:ext cx="7095240" cy="9305280"/>
            </a:xfrm>
            <a:custGeom>
              <a:avLst/>
              <a:gdLst/>
              <a:ahLst/>
              <a:rect l="l" t="t" r="r" b="b"/>
              <a:pathLst>
                <a:path w="7096125" h="9305925">
                  <a:moveTo>
                    <a:pt x="0" y="9258299"/>
                  </a:moveTo>
                  <a:lnTo>
                    <a:pt x="0" y="47621"/>
                  </a:lnTo>
                  <a:lnTo>
                    <a:pt x="0" y="41312"/>
                  </a:lnTo>
                  <a:lnTo>
                    <a:pt x="1213" y="35240"/>
                  </a:lnTo>
                  <a:lnTo>
                    <a:pt x="3614" y="29407"/>
                  </a:lnTo>
                  <a:lnTo>
                    <a:pt x="6047" y="23573"/>
                  </a:lnTo>
                  <a:lnTo>
                    <a:pt x="9473" y="18409"/>
                  </a:lnTo>
                  <a:lnTo>
                    <a:pt x="13953" y="13953"/>
                  </a:lnTo>
                  <a:lnTo>
                    <a:pt x="18403" y="9479"/>
                  </a:lnTo>
                  <a:lnTo>
                    <a:pt x="23573" y="6047"/>
                  </a:lnTo>
                  <a:lnTo>
                    <a:pt x="29407" y="3621"/>
                  </a:lnTo>
                  <a:lnTo>
                    <a:pt x="35240" y="1213"/>
                  </a:lnTo>
                  <a:lnTo>
                    <a:pt x="41312" y="0"/>
                  </a:lnTo>
                  <a:lnTo>
                    <a:pt x="47621" y="0"/>
                  </a:lnTo>
                  <a:lnTo>
                    <a:pt x="7048499" y="0"/>
                  </a:lnTo>
                  <a:lnTo>
                    <a:pt x="7054809" y="0"/>
                  </a:lnTo>
                  <a:lnTo>
                    <a:pt x="7060880" y="1213"/>
                  </a:lnTo>
                  <a:lnTo>
                    <a:pt x="7066714" y="3621"/>
                  </a:lnTo>
                  <a:lnTo>
                    <a:pt x="7072548" y="6047"/>
                  </a:lnTo>
                  <a:lnTo>
                    <a:pt x="7077711" y="9479"/>
                  </a:lnTo>
                  <a:lnTo>
                    <a:pt x="7082168" y="13953"/>
                  </a:lnTo>
                  <a:lnTo>
                    <a:pt x="7086642" y="18409"/>
                  </a:lnTo>
                  <a:lnTo>
                    <a:pt x="7090074" y="23573"/>
                  </a:lnTo>
                  <a:lnTo>
                    <a:pt x="7092500" y="29407"/>
                  </a:lnTo>
                  <a:lnTo>
                    <a:pt x="7094908" y="35240"/>
                  </a:lnTo>
                  <a:lnTo>
                    <a:pt x="7096121" y="41312"/>
                  </a:lnTo>
                  <a:lnTo>
                    <a:pt x="7096121" y="47621"/>
                  </a:lnTo>
                  <a:lnTo>
                    <a:pt x="7096121" y="9258299"/>
                  </a:lnTo>
                  <a:lnTo>
                    <a:pt x="7096121" y="9264609"/>
                  </a:lnTo>
                  <a:lnTo>
                    <a:pt x="7094908" y="9270680"/>
                  </a:lnTo>
                  <a:lnTo>
                    <a:pt x="7092500" y="9276514"/>
                  </a:lnTo>
                  <a:lnTo>
                    <a:pt x="7090074" y="9282348"/>
                  </a:lnTo>
                  <a:lnTo>
                    <a:pt x="7086642" y="9287517"/>
                  </a:lnTo>
                  <a:lnTo>
                    <a:pt x="7082168" y="9291968"/>
                  </a:lnTo>
                  <a:lnTo>
                    <a:pt x="7077711" y="9296448"/>
                  </a:lnTo>
                  <a:lnTo>
                    <a:pt x="7072548" y="9299874"/>
                  </a:lnTo>
                  <a:lnTo>
                    <a:pt x="7066714" y="9302306"/>
                  </a:lnTo>
                  <a:lnTo>
                    <a:pt x="7060880" y="9304708"/>
                  </a:lnTo>
                  <a:lnTo>
                    <a:pt x="7054809" y="9305921"/>
                  </a:lnTo>
                  <a:lnTo>
                    <a:pt x="7048499" y="9305921"/>
                  </a:lnTo>
                  <a:lnTo>
                    <a:pt x="47621" y="9305921"/>
                  </a:lnTo>
                  <a:lnTo>
                    <a:pt x="41312" y="9305921"/>
                  </a:lnTo>
                  <a:lnTo>
                    <a:pt x="35240" y="9304708"/>
                  </a:lnTo>
                  <a:lnTo>
                    <a:pt x="29407" y="9302306"/>
                  </a:lnTo>
                  <a:lnTo>
                    <a:pt x="23573" y="9299874"/>
                  </a:lnTo>
                  <a:lnTo>
                    <a:pt x="18403" y="9296448"/>
                  </a:lnTo>
                  <a:lnTo>
                    <a:pt x="13953" y="9291968"/>
                  </a:lnTo>
                  <a:lnTo>
                    <a:pt x="9473" y="9287517"/>
                  </a:lnTo>
                  <a:lnTo>
                    <a:pt x="6047" y="9282348"/>
                  </a:lnTo>
                  <a:lnTo>
                    <a:pt x="3614" y="9276514"/>
                  </a:lnTo>
                  <a:lnTo>
                    <a:pt x="1213" y="9270680"/>
                  </a:lnTo>
                  <a:lnTo>
                    <a:pt x="0" y="9264609"/>
                  </a:lnTo>
                  <a:lnTo>
                    <a:pt x="0" y="9258299"/>
                  </a:lnTo>
                  <a:close/>
                </a:path>
              </a:pathLst>
            </a:custGeom>
            <a:noFill/>
            <a:ln w="19080">
              <a:solidFill>
                <a:srgbClr val="ffffff"/>
              </a:solidFill>
              <a:round/>
            </a:ln>
          </p:spPr>
          <p:style>
            <a:lnRef idx="0"/>
            <a:fillRef idx="0"/>
            <a:effectRef idx="0"/>
            <a:fontRef idx="minor"/>
          </p:style>
        </p:sp>
      </p:grpSp>
      <p:sp>
        <p:nvSpPr>
          <p:cNvPr id="155" name="CustomShape 3"/>
          <p:cNvSpPr/>
          <p:nvPr/>
        </p:nvSpPr>
        <p:spPr>
          <a:xfrm>
            <a:off x="549000" y="3324240"/>
            <a:ext cx="6722640" cy="4401720"/>
          </a:xfrm>
          <a:prstGeom prst="rect">
            <a:avLst/>
          </a:prstGeom>
          <a:noFill/>
          <a:ln>
            <a:noFill/>
          </a:ln>
        </p:spPr>
        <p:style>
          <a:lnRef idx="0"/>
          <a:fillRef idx="0"/>
          <a:effectRef idx="0"/>
          <a:fontRef idx="minor"/>
        </p:style>
        <p:txBody>
          <a:bodyPr lIns="0" rIns="0" tIns="12600" bIns="0">
            <a:noAutofit/>
          </a:bodyPr>
          <a:p>
            <a:pPr marL="208440">
              <a:lnSpc>
                <a:spcPct val="100000"/>
              </a:lnSpc>
              <a:spcBef>
                <a:spcPts val="99"/>
              </a:spcBef>
            </a:pPr>
            <a:r>
              <a:rPr b="0" lang="en-IN" sz="7200" spc="145" strike="noStrike">
                <a:solidFill>
                  <a:srgbClr val="ffffff"/>
                </a:solidFill>
                <a:latin typeface="Arial MT"/>
                <a:ea typeface="DejaVu Sans"/>
              </a:rPr>
              <a:t>Test Proposal        On            </a:t>
            </a:r>
            <a:r>
              <a:rPr b="0" lang="en-IN" sz="7200" spc="579" strike="noStrike">
                <a:solidFill>
                  <a:srgbClr val="fbb31a"/>
                </a:solidFill>
                <a:latin typeface="Arial MT"/>
                <a:ea typeface="DejaVu Sans"/>
              </a:rPr>
              <a:t>Instagram</a:t>
            </a:r>
            <a:br/>
            <a:endParaRPr b="0" lang="en-IN" sz="7200" spc="-1" strike="noStrike">
              <a:solidFill>
                <a:srgbClr val="000000"/>
              </a:solidFill>
              <a:latin typeface="Arial"/>
            </a:endParaRPr>
          </a:p>
        </p:txBody>
      </p:sp>
      <p:sp>
        <p:nvSpPr>
          <p:cNvPr id="156" name="CustomShape 4"/>
          <p:cNvSpPr/>
          <p:nvPr/>
        </p:nvSpPr>
        <p:spPr>
          <a:xfrm>
            <a:off x="5075280" y="8256240"/>
            <a:ext cx="1980360" cy="874080"/>
          </a:xfrm>
          <a:prstGeom prst="rect">
            <a:avLst/>
          </a:prstGeom>
          <a:noFill/>
          <a:ln>
            <a:noFill/>
          </a:ln>
        </p:spPr>
        <p:style>
          <a:lnRef idx="0"/>
          <a:fillRef idx="0"/>
          <a:effectRef idx="0"/>
          <a:fontRef idx="minor"/>
        </p:style>
        <p:txBody>
          <a:bodyPr lIns="0" rIns="0" tIns="12240" bIns="0">
            <a:spAutoFit/>
          </a:bodyPr>
          <a:p>
            <a:pPr marL="16560">
              <a:lnSpc>
                <a:spcPct val="100000"/>
              </a:lnSpc>
              <a:spcBef>
                <a:spcPts val="96"/>
              </a:spcBef>
            </a:pPr>
            <a:r>
              <a:rPr b="0" lang="en-IN" sz="1200" spc="7" strike="noStrike">
                <a:solidFill>
                  <a:srgbClr val="f9f9f9"/>
                </a:solidFill>
                <a:latin typeface="Microsoft Sans Serif"/>
                <a:ea typeface="DejaVu Sans"/>
              </a:rPr>
              <a:t>Submitted</a:t>
            </a:r>
            <a:r>
              <a:rPr b="0" lang="en-IN" sz="1200" spc="-1" strike="noStrike">
                <a:solidFill>
                  <a:srgbClr val="f9f9f9"/>
                </a:solidFill>
                <a:latin typeface="Microsoft Sans Serif"/>
                <a:ea typeface="DejaVu Sans"/>
              </a:rPr>
              <a:t> </a:t>
            </a:r>
            <a:r>
              <a:rPr b="0" lang="en-IN" sz="1200" spc="1" strike="noStrike">
                <a:solidFill>
                  <a:srgbClr val="f9f9f9"/>
                </a:solidFill>
                <a:latin typeface="Microsoft Sans Serif"/>
                <a:ea typeface="DejaVu Sans"/>
              </a:rPr>
              <a:t>By:</a:t>
            </a:r>
            <a:endParaRPr b="0" lang="en-IN" sz="1200" spc="-1" strike="noStrike">
              <a:solidFill>
                <a:srgbClr val="000000"/>
              </a:solidFill>
              <a:latin typeface="Arial"/>
            </a:endParaRPr>
          </a:p>
          <a:p>
            <a:pPr marL="16560">
              <a:lnSpc>
                <a:spcPct val="100000"/>
              </a:lnSpc>
              <a:spcBef>
                <a:spcPts val="96"/>
              </a:spcBef>
            </a:pPr>
            <a:endParaRPr b="0" lang="en-IN" sz="1200" spc="-1" strike="noStrike">
              <a:solidFill>
                <a:srgbClr val="000000"/>
              </a:solidFill>
              <a:latin typeface="Arial"/>
            </a:endParaRPr>
          </a:p>
          <a:p>
            <a:pPr marL="14760">
              <a:lnSpc>
                <a:spcPct val="100000"/>
              </a:lnSpc>
            </a:pPr>
            <a:r>
              <a:rPr b="0" lang="en-IN" sz="1500" spc="-1" strike="noStrike">
                <a:solidFill>
                  <a:srgbClr val="f9f9f9"/>
                </a:solidFill>
                <a:latin typeface="Arial MT"/>
                <a:ea typeface="DejaVu Sans"/>
              </a:rPr>
              <a:t>Abhishek Mahajan</a:t>
            </a:r>
            <a:endParaRPr b="0" lang="en-IN" sz="1500" spc="-1" strike="noStrike">
              <a:solidFill>
                <a:srgbClr val="000000"/>
              </a:solidFill>
              <a:latin typeface="Arial"/>
            </a:endParaRPr>
          </a:p>
          <a:p>
            <a:pPr marL="12600">
              <a:lnSpc>
                <a:spcPct val="100000"/>
              </a:lnSpc>
              <a:spcBef>
                <a:spcPts val="224"/>
              </a:spcBef>
            </a:pPr>
            <a:endParaRPr b="0" lang="en-IN" sz="1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CustomShape 1"/>
          <p:cNvSpPr/>
          <p:nvPr/>
        </p:nvSpPr>
        <p:spPr>
          <a:xfrm>
            <a:off x="0" y="-72000"/>
            <a:ext cx="7771680" cy="10057680"/>
          </a:xfrm>
          <a:custGeom>
            <a:avLst/>
            <a:gdLst/>
            <a:ahLst/>
            <a:rect l="l" t="t" r="r" b="b"/>
            <a:pathLst>
              <a:path w="7772400" h="10058400">
                <a:moveTo>
                  <a:pt x="7772399" y="10058399"/>
                </a:moveTo>
                <a:lnTo>
                  <a:pt x="0" y="10058399"/>
                </a:lnTo>
                <a:lnTo>
                  <a:pt x="0" y="0"/>
                </a:lnTo>
                <a:lnTo>
                  <a:pt x="7772399" y="0"/>
                </a:lnTo>
                <a:lnTo>
                  <a:pt x="7772399" y="10058399"/>
                </a:lnTo>
                <a:close/>
              </a:path>
            </a:pathLst>
          </a:custGeom>
          <a:solidFill>
            <a:srgbClr val="f2f2f2"/>
          </a:solidFill>
          <a:ln>
            <a:noFill/>
          </a:ln>
        </p:spPr>
        <p:style>
          <a:lnRef idx="0"/>
          <a:fillRef idx="0"/>
          <a:effectRef idx="0"/>
          <a:fontRef idx="minor"/>
        </p:style>
      </p:sp>
      <p:pic>
        <p:nvPicPr>
          <p:cNvPr id="256" name="object 3" descr=""/>
          <p:cNvPicPr/>
          <p:nvPr/>
        </p:nvPicPr>
        <p:blipFill>
          <a:blip r:embed="rId1"/>
          <a:stretch/>
        </p:blipFill>
        <p:spPr>
          <a:xfrm>
            <a:off x="3688200" y="0"/>
            <a:ext cx="4083480" cy="5595480"/>
          </a:xfrm>
          <a:prstGeom prst="rect">
            <a:avLst/>
          </a:prstGeom>
          <a:ln>
            <a:noFill/>
          </a:ln>
        </p:spPr>
      </p:pic>
      <p:sp>
        <p:nvSpPr>
          <p:cNvPr id="257" name="CustomShape 2"/>
          <p:cNvSpPr/>
          <p:nvPr/>
        </p:nvSpPr>
        <p:spPr>
          <a:xfrm>
            <a:off x="635040" y="311040"/>
            <a:ext cx="1845720" cy="1691640"/>
          </a:xfrm>
          <a:prstGeom prst="rect">
            <a:avLst/>
          </a:prstGeom>
          <a:noFill/>
          <a:ln>
            <a:noFill/>
          </a:ln>
        </p:spPr>
        <p:style>
          <a:lnRef idx="0"/>
          <a:fillRef idx="0"/>
          <a:effectRef idx="0"/>
          <a:fontRef idx="minor"/>
        </p:style>
        <p:txBody>
          <a:bodyPr lIns="0" rIns="0" tIns="12600" bIns="0">
            <a:noAutofit/>
          </a:bodyPr>
          <a:p>
            <a:pPr marL="12600">
              <a:lnSpc>
                <a:spcPct val="100000"/>
              </a:lnSpc>
              <a:spcBef>
                <a:spcPts val="99"/>
              </a:spcBef>
            </a:pPr>
            <a:r>
              <a:rPr b="1" lang="en-IN" sz="2250" spc="-1" strike="noStrike">
                <a:solidFill>
                  <a:srgbClr val="3b364b"/>
                </a:solidFill>
                <a:latin typeface="Microsoft Sans Serif"/>
                <a:ea typeface="DejaVu Sans"/>
              </a:rPr>
              <a:t>Tools:</a:t>
            </a:r>
            <a:endParaRPr b="1" lang="en-IN" sz="2250" spc="-1" strike="noStrike">
              <a:solidFill>
                <a:srgbClr val="000000"/>
              </a:solidFill>
              <a:latin typeface="Arial"/>
            </a:endParaRPr>
          </a:p>
        </p:txBody>
      </p:sp>
      <p:sp>
        <p:nvSpPr>
          <p:cNvPr id="258" name="CustomShape 3"/>
          <p:cNvSpPr/>
          <p:nvPr/>
        </p:nvSpPr>
        <p:spPr>
          <a:xfrm>
            <a:off x="647640" y="1032120"/>
            <a:ext cx="1342440" cy="19080"/>
          </a:xfrm>
          <a:custGeom>
            <a:avLst/>
            <a:gdLst/>
            <a:ahLst/>
            <a:rect l="l" t="t" r="r" b="b"/>
            <a:pathLst>
              <a:path w="1343025" h="19684">
                <a:moveTo>
                  <a:pt x="1343012" y="25"/>
                </a:moveTo>
                <a:lnTo>
                  <a:pt x="704100" y="25"/>
                </a:lnTo>
                <a:lnTo>
                  <a:pt x="0" y="0"/>
                </a:lnTo>
                <a:lnTo>
                  <a:pt x="0" y="19075"/>
                </a:lnTo>
                <a:lnTo>
                  <a:pt x="703922" y="19075"/>
                </a:lnTo>
                <a:lnTo>
                  <a:pt x="704100" y="19075"/>
                </a:lnTo>
                <a:lnTo>
                  <a:pt x="1343012" y="19075"/>
                </a:lnTo>
                <a:lnTo>
                  <a:pt x="1343012" y="25"/>
                </a:lnTo>
                <a:close/>
              </a:path>
            </a:pathLst>
          </a:custGeom>
          <a:solidFill>
            <a:srgbClr val="ffaf04"/>
          </a:solidFill>
          <a:ln>
            <a:noFill/>
          </a:ln>
        </p:spPr>
        <p:style>
          <a:lnRef idx="0"/>
          <a:fillRef idx="0"/>
          <a:effectRef idx="0"/>
          <a:fontRef idx="minor"/>
        </p:style>
      </p:sp>
      <p:sp>
        <p:nvSpPr>
          <p:cNvPr id="259" name="CustomShape 4"/>
          <p:cNvSpPr/>
          <p:nvPr/>
        </p:nvSpPr>
        <p:spPr>
          <a:xfrm>
            <a:off x="806400" y="9560520"/>
            <a:ext cx="513720" cy="172440"/>
          </a:xfrm>
          <a:prstGeom prst="rect">
            <a:avLst/>
          </a:prstGeom>
          <a:noFill/>
          <a:ln>
            <a:noFill/>
          </a:ln>
        </p:spPr>
        <p:style>
          <a:lnRef idx="0"/>
          <a:fillRef idx="0"/>
          <a:effectRef idx="0"/>
          <a:fontRef idx="minor"/>
        </p:style>
      </p:sp>
      <p:pic>
        <p:nvPicPr>
          <p:cNvPr id="260" name="object 13" descr=""/>
          <p:cNvPicPr/>
          <p:nvPr/>
        </p:nvPicPr>
        <p:blipFill>
          <a:blip r:embed="rId2"/>
          <a:stretch/>
        </p:blipFill>
        <p:spPr>
          <a:xfrm>
            <a:off x="647640" y="9616320"/>
            <a:ext cx="104040" cy="113760"/>
          </a:xfrm>
          <a:prstGeom prst="rect">
            <a:avLst/>
          </a:prstGeom>
          <a:ln>
            <a:noFill/>
          </a:ln>
        </p:spPr>
      </p:pic>
      <p:sp>
        <p:nvSpPr>
          <p:cNvPr id="261" name="TextShape 5"/>
          <p:cNvSpPr txBox="1"/>
          <p:nvPr/>
        </p:nvSpPr>
        <p:spPr>
          <a:xfrm>
            <a:off x="388440" y="612000"/>
            <a:ext cx="7171560" cy="10224000"/>
          </a:xfrm>
          <a:prstGeom prst="rect">
            <a:avLst/>
          </a:prstGeom>
          <a:noFill/>
          <a:ln>
            <a:noFill/>
          </a:ln>
        </p:spPr>
        <p:txBody>
          <a:bodyPr lIns="0" rIns="0" tIns="0" bIns="0" anchor="ctr">
            <a:noAutofit/>
          </a:bodyPr>
          <a:p>
            <a:pPr algn="just"/>
            <a:r>
              <a:rPr b="1" lang="en-IN" sz="1400" spc="-1" strike="noStrike">
                <a:latin typeface="Arial"/>
              </a:rPr>
              <a:t>Selenium :</a:t>
            </a:r>
            <a:r>
              <a:rPr b="0" lang="en-IN" sz="1400" spc="-1" strike="noStrike">
                <a:latin typeface="Arial"/>
              </a:rPr>
              <a:t>  </a:t>
            </a:r>
            <a:endParaRPr b="0" lang="en-IN" sz="1400" spc="-1" strike="noStrike">
              <a:latin typeface="Arial"/>
            </a:endParaRPr>
          </a:p>
          <a:p>
            <a:pPr algn="just"/>
            <a:r>
              <a:rPr b="0" lang="en-IN" sz="1400" spc="-1" strike="noStrike">
                <a:latin typeface="Arial"/>
              </a:rPr>
              <a:t>Selenium WebDriver is a popular open-source automation tool used for testing web applications. It provides a programming interface for interacting with web browsers, allowing developers and testers to automate browser actions, simulate user interactions, and perform functional testing.</a:t>
            </a:r>
            <a:endParaRPr b="0" lang="en-IN" sz="1400" spc="-1" strike="noStrike">
              <a:latin typeface="Arial"/>
            </a:endParaRPr>
          </a:p>
          <a:p>
            <a:pPr algn="just"/>
            <a:r>
              <a:rPr b="0" lang="en-IN" sz="1400" spc="-1" strike="noStrike">
                <a:latin typeface="Arial"/>
              </a:rPr>
              <a:t>Selenium WebDriver is primarily designed for automating the testing of web applications. It allows users to write scripts in various programming languages to interact with web elements and perform actions as a real user would.</a:t>
            </a:r>
            <a:endParaRPr b="0" lang="en-IN" sz="1400" spc="-1" strike="noStrike">
              <a:latin typeface="Arial"/>
            </a:endParaRPr>
          </a:p>
          <a:p>
            <a:pPr algn="just"/>
            <a:r>
              <a:rPr b="0" lang="en-IN" sz="1400" spc="-1" strike="noStrike">
                <a:latin typeface="Arial"/>
              </a:rPr>
              <a:t> </a:t>
            </a:r>
            <a:r>
              <a:rPr b="0" lang="en-IN" sz="1400" spc="-1" strike="noStrike">
                <a:latin typeface="Arial"/>
              </a:rPr>
              <a:t>Selenium WebDriver supports multiple programming languages, including Java, C#, Python, Ruby, and JavaScript. This makes it versatile and accessible to a wide range of developers.</a:t>
            </a:r>
            <a:endParaRPr b="0" lang="en-IN" sz="1400" spc="-1" strike="noStrike">
              <a:latin typeface="Arial"/>
            </a:endParaRPr>
          </a:p>
          <a:p>
            <a:pPr algn="just"/>
            <a:endParaRPr b="0" lang="en-IN" sz="1400" spc="-1" strike="noStrike">
              <a:latin typeface="Arial"/>
            </a:endParaRPr>
          </a:p>
          <a:p>
            <a:pPr algn="just"/>
            <a:r>
              <a:rPr b="1" lang="en-IN" sz="1400" spc="-1" strike="noStrike">
                <a:latin typeface="Arial"/>
              </a:rPr>
              <a:t>Testing Instagram using Selenium :</a:t>
            </a:r>
            <a:endParaRPr b="1" lang="en-IN" sz="1400" spc="-1" strike="noStrike">
              <a:latin typeface="Arial"/>
            </a:endParaRPr>
          </a:p>
          <a:p>
            <a:pPr algn="just"/>
            <a:endParaRPr b="0" lang="en-IN" sz="1400" spc="-1" strike="noStrike">
              <a:latin typeface="Arial"/>
            </a:endParaRPr>
          </a:p>
          <a:p>
            <a:pPr algn="just"/>
            <a:r>
              <a:rPr b="1" lang="en-IN" sz="1400" spc="-1" strike="noStrike">
                <a:latin typeface="Arial"/>
              </a:rPr>
              <a:t>User Authentication:</a:t>
            </a:r>
            <a:endParaRPr b="0" lang="en-IN" sz="1400" spc="-1" strike="noStrike">
              <a:latin typeface="Arial"/>
            </a:endParaRPr>
          </a:p>
          <a:p>
            <a:pPr algn="just">
              <a:tabLst>
                <a:tab algn="l" pos="448920"/>
              </a:tabLst>
            </a:pPr>
            <a:r>
              <a:rPr b="0" lang="en-IN" sz="1400" spc="-1" strike="noStrike">
                <a:latin typeface="Arial"/>
              </a:rPr>
              <a:t>   </a:t>
            </a:r>
            <a:r>
              <a:rPr b="0" lang="en-IN" sz="1400" spc="-1" strike="noStrike">
                <a:latin typeface="Arial"/>
              </a:rPr>
              <a:t>Test the login process by automating the entry of a username and password.</a:t>
            </a:r>
            <a:endParaRPr b="0" lang="en-IN" sz="1400" spc="-1" strike="noStrike">
              <a:latin typeface="Arial"/>
            </a:endParaRPr>
          </a:p>
          <a:p>
            <a:pPr algn="just">
              <a:tabLst>
                <a:tab algn="l" pos="448920"/>
              </a:tabLst>
            </a:pPr>
            <a:r>
              <a:rPr b="0" lang="en-IN" sz="1400" spc="-1" strike="noStrike">
                <a:latin typeface="Arial"/>
              </a:rPr>
              <a:t>    </a:t>
            </a:r>
            <a:r>
              <a:rPr b="0" lang="en-IN" sz="1400" spc="-1" strike="noStrike">
                <a:latin typeface="Arial"/>
              </a:rPr>
              <a:t>Verify that a user can successfully log in to their Instagram account.</a:t>
            </a:r>
            <a:endParaRPr b="0" lang="en-IN" sz="1400" spc="-1" strike="noStrike">
              <a:latin typeface="Arial"/>
            </a:endParaRPr>
          </a:p>
          <a:p>
            <a:pPr algn="just"/>
            <a:r>
              <a:rPr b="1" lang="en-IN" sz="1400" spc="-1" strike="noStrike">
                <a:latin typeface="Arial"/>
              </a:rPr>
              <a:t>Posting and Interactions:</a:t>
            </a:r>
            <a:endParaRPr b="0" lang="en-IN" sz="1400" spc="-1" strike="noStrike">
              <a:latin typeface="Arial"/>
            </a:endParaRPr>
          </a:p>
          <a:p>
            <a:pPr algn="just">
              <a:tabLst>
                <a:tab algn="l" pos="448920"/>
              </a:tabLst>
            </a:pPr>
            <a:r>
              <a:rPr b="0" lang="en-IN" sz="1400" spc="-1" strike="noStrike">
                <a:latin typeface="Arial"/>
              </a:rPr>
              <a:t>  </a:t>
            </a:r>
            <a:r>
              <a:rPr b="0" lang="en-IN" sz="1400" spc="-1" strike="noStrike">
                <a:latin typeface="Arial"/>
              </a:rPr>
              <a:t>Automate the process of creating a new post, including uploading an image or video and adding  captions.</a:t>
            </a:r>
            <a:endParaRPr b="0" lang="en-IN" sz="1400" spc="-1" strike="noStrike">
              <a:latin typeface="Arial"/>
            </a:endParaRPr>
          </a:p>
          <a:p>
            <a:pPr algn="just">
              <a:tabLst>
                <a:tab algn="l" pos="448920"/>
              </a:tabLst>
            </a:pPr>
            <a:r>
              <a:rPr b="0" lang="en-IN" sz="1400" spc="-1" strike="noStrike">
                <a:latin typeface="Arial"/>
              </a:rPr>
              <a:t>    </a:t>
            </a:r>
            <a:r>
              <a:rPr b="0" lang="en-IN" sz="1400" spc="-1" strike="noStrike">
                <a:latin typeface="Arial"/>
              </a:rPr>
              <a:t>Verify that posts can be liked, commented on, and shared.</a:t>
            </a:r>
            <a:endParaRPr b="0" lang="en-IN" sz="1400" spc="-1" strike="noStrike">
              <a:latin typeface="Arial"/>
            </a:endParaRPr>
          </a:p>
          <a:p>
            <a:pPr algn="just">
              <a:tabLst>
                <a:tab algn="l" pos="448920"/>
              </a:tabLst>
            </a:pPr>
            <a:endParaRPr b="0" lang="en-IN" sz="1400" spc="-1" strike="noStrike">
              <a:latin typeface="Arial"/>
            </a:endParaRPr>
          </a:p>
          <a:p>
            <a:pPr algn="just"/>
            <a:r>
              <a:rPr b="1" lang="en-IN" sz="1400" spc="-1" strike="noStrike">
                <a:latin typeface="Arial"/>
              </a:rPr>
              <a:t>Commenting on Post:</a:t>
            </a:r>
            <a:endParaRPr b="1" lang="en-IN" sz="1400" spc="-1" strike="noStrike">
              <a:latin typeface="Arial"/>
            </a:endParaRPr>
          </a:p>
          <a:p>
            <a:pPr algn="just"/>
            <a:r>
              <a:rPr b="1" lang="en-IN" sz="1400" spc="-1" strike="noStrike">
                <a:latin typeface="Arial"/>
              </a:rPr>
              <a:t>    </a:t>
            </a:r>
            <a:r>
              <a:rPr b="0" lang="en-IN" sz="1400" spc="-1" strike="noStrike">
                <a:latin typeface="Arial"/>
              </a:rPr>
              <a:t>Automating the process of adding comment on post.</a:t>
            </a:r>
            <a:endParaRPr b="0" lang="en-IN" sz="1400" spc="-1" strike="noStrike">
              <a:latin typeface="Arial"/>
            </a:endParaRPr>
          </a:p>
          <a:p>
            <a:pPr algn="just"/>
            <a:r>
              <a:rPr b="0" lang="en-IN" sz="1400" spc="-1" strike="noStrike">
                <a:latin typeface="Arial"/>
              </a:rPr>
              <a:t>  </a:t>
            </a:r>
            <a:r>
              <a:rPr b="0" lang="en-IN" sz="1400" spc="-1" strike="noStrike">
                <a:latin typeface="Arial"/>
              </a:rPr>
              <a:t>Check behaviour of Application the negitive Criteria such as comment having more than limit of charecters.</a:t>
            </a:r>
            <a:endParaRPr b="0" lang="en-IN" sz="1400" spc="-1" strike="noStrike">
              <a:latin typeface="Arial"/>
            </a:endParaRPr>
          </a:p>
          <a:p>
            <a:pPr algn="just"/>
            <a:r>
              <a:rPr b="0" lang="en-IN" sz="1400" spc="-1" strike="noStrike">
                <a:latin typeface="Arial"/>
              </a:rPr>
              <a:t>         </a:t>
            </a:r>
            <a:endParaRPr b="0" lang="en-IN" sz="1400" spc="-1" strike="noStrike">
              <a:latin typeface="Arial"/>
            </a:endParaRPr>
          </a:p>
          <a:p>
            <a:pPr algn="just"/>
            <a:r>
              <a:rPr b="1" lang="en-IN" sz="1400" spc="-1" strike="noStrike">
                <a:latin typeface="Arial"/>
              </a:rPr>
              <a:t>Sharing post:</a:t>
            </a:r>
            <a:endParaRPr b="1" lang="en-IN" sz="1400" spc="-1" strike="noStrike">
              <a:latin typeface="Arial"/>
            </a:endParaRPr>
          </a:p>
          <a:p>
            <a:pPr algn="just"/>
            <a:r>
              <a:rPr b="1" lang="en-IN" sz="1400" spc="-1" strike="noStrike">
                <a:latin typeface="Arial"/>
              </a:rPr>
              <a:t>        </a:t>
            </a:r>
            <a:r>
              <a:rPr b="0" lang="en-IN" sz="1400" spc="-1" strike="noStrike">
                <a:latin typeface="Arial"/>
              </a:rPr>
              <a:t>Automating the process of sharing post and stories feature of instagram with friends.</a:t>
            </a:r>
            <a:endParaRPr b="0" lang="en-IN" sz="1400" spc="-1" strike="noStrike">
              <a:latin typeface="Arial"/>
            </a:endParaRPr>
          </a:p>
          <a:p>
            <a:pPr algn="just"/>
            <a:endParaRPr b="0" lang="en-IN" sz="1400" spc="-1" strike="noStrike">
              <a:latin typeface="Arial"/>
            </a:endParaRPr>
          </a:p>
          <a:p>
            <a:pPr algn="just"/>
            <a:r>
              <a:rPr b="1" lang="en-IN" sz="1400" spc="-1" strike="noStrike">
                <a:latin typeface="Arial"/>
              </a:rPr>
              <a:t>Benifits of Selenium:</a:t>
            </a:r>
            <a:endParaRPr b="1" lang="en-IN" sz="1400" spc="-1" strike="noStrike">
              <a:latin typeface="Arial"/>
            </a:endParaRPr>
          </a:p>
          <a:p>
            <a:pPr algn="just">
              <a:tabLst>
                <a:tab algn="l" pos="448920"/>
              </a:tabLst>
            </a:pPr>
            <a:r>
              <a:rPr b="0" lang="en-IN" sz="1400" spc="-1" strike="noStrike">
                <a:latin typeface="Arial"/>
              </a:rPr>
              <a:t>Selenium WebDriver allows you to run tests on different web browsers, ensuring that your Instagram application functions correctly across various platforms such as Chrome, Firefox, Safari, and Edge.</a:t>
            </a:r>
            <a:endParaRPr b="0" lang="en-IN" sz="1400" spc="-1" strike="noStrike">
              <a:latin typeface="Arial"/>
            </a:endParaRPr>
          </a:p>
          <a:p>
            <a:pPr algn="just">
              <a:tabLst>
                <a:tab algn="l" pos="448920"/>
              </a:tabLst>
            </a:pPr>
            <a:endParaRPr b="0" lang="en-IN" sz="1400" spc="-1" strike="noStrike">
              <a:latin typeface="Arial"/>
            </a:endParaRPr>
          </a:p>
          <a:p>
            <a:pPr algn="just">
              <a:tabLst>
                <a:tab algn="l" pos="448920"/>
              </a:tabLst>
            </a:pPr>
            <a:r>
              <a:rPr b="0" lang="en-IN" sz="1400" spc="-1" strike="noStrike">
                <a:latin typeface="Arial"/>
              </a:rPr>
              <a:t>Selenium WebDriver is platform-independent, meaning you can run your tests on different operating systems (Windows, Linux, macOS) without modification, ensuring a consistent user experience.</a:t>
            </a:r>
            <a:endParaRPr b="0" lang="en-IN" sz="1400" spc="-1" strike="noStrike">
              <a:latin typeface="Arial"/>
            </a:endParaRPr>
          </a:p>
          <a:p>
            <a:pPr algn="just">
              <a:tabLst>
                <a:tab algn="l" pos="448920"/>
              </a:tabLst>
            </a:pPr>
            <a:endParaRPr b="0" lang="en-IN" sz="1400" spc="-1" strike="noStrike">
              <a:latin typeface="Arial"/>
            </a:endParaRPr>
          </a:p>
          <a:p>
            <a:pPr algn="just">
              <a:tabLst>
                <a:tab algn="l" pos="448920"/>
              </a:tabLst>
            </a:pPr>
            <a:r>
              <a:rPr b="0" lang="en-IN" sz="1400" spc="-1" strike="noStrike">
                <a:latin typeface="Arial"/>
              </a:rPr>
              <a:t>Automated testing using Selenium allows for the scalability of test cases. As your application grows, you can easily add new test scenarios to cover additional functionalities without significantly increasing testing time.</a:t>
            </a:r>
            <a:endParaRPr b="0" lang="en-IN" sz="1400" spc="-1" strike="noStrike">
              <a:latin typeface="Arial"/>
            </a:endParaRPr>
          </a:p>
        </p:txBody>
      </p:sp>
      <p:pic>
        <p:nvPicPr>
          <p:cNvPr id="262" name="" descr=""/>
          <p:cNvPicPr/>
          <p:nvPr/>
        </p:nvPicPr>
        <p:blipFill>
          <a:blip r:embed="rId3"/>
          <a:stretch/>
        </p:blipFill>
        <p:spPr>
          <a:xfrm>
            <a:off x="5904000" y="313200"/>
            <a:ext cx="1224000" cy="87012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CustomShape 1"/>
          <p:cNvSpPr/>
          <p:nvPr/>
        </p:nvSpPr>
        <p:spPr>
          <a:xfrm>
            <a:off x="0" y="-72000"/>
            <a:ext cx="7771680" cy="10057680"/>
          </a:xfrm>
          <a:custGeom>
            <a:avLst/>
            <a:gdLst/>
            <a:ahLst/>
            <a:rect l="l" t="t" r="r" b="b"/>
            <a:pathLst>
              <a:path w="7772400" h="10058400">
                <a:moveTo>
                  <a:pt x="7772399" y="10058399"/>
                </a:moveTo>
                <a:lnTo>
                  <a:pt x="0" y="10058399"/>
                </a:lnTo>
                <a:lnTo>
                  <a:pt x="0" y="0"/>
                </a:lnTo>
                <a:lnTo>
                  <a:pt x="7772399" y="0"/>
                </a:lnTo>
                <a:lnTo>
                  <a:pt x="7772399" y="10058399"/>
                </a:lnTo>
                <a:close/>
              </a:path>
            </a:pathLst>
          </a:custGeom>
          <a:solidFill>
            <a:srgbClr val="f2f2f2"/>
          </a:solidFill>
          <a:ln>
            <a:noFill/>
          </a:ln>
        </p:spPr>
        <p:style>
          <a:lnRef idx="0"/>
          <a:fillRef idx="0"/>
          <a:effectRef idx="0"/>
          <a:fontRef idx="minor"/>
        </p:style>
      </p:sp>
      <p:pic>
        <p:nvPicPr>
          <p:cNvPr id="264" name="object 3_2" descr=""/>
          <p:cNvPicPr/>
          <p:nvPr/>
        </p:nvPicPr>
        <p:blipFill>
          <a:blip r:embed="rId1"/>
          <a:stretch/>
        </p:blipFill>
        <p:spPr>
          <a:xfrm>
            <a:off x="3688200" y="0"/>
            <a:ext cx="4083480" cy="5595480"/>
          </a:xfrm>
          <a:prstGeom prst="rect">
            <a:avLst/>
          </a:prstGeom>
          <a:ln>
            <a:noFill/>
          </a:ln>
        </p:spPr>
      </p:pic>
      <p:sp>
        <p:nvSpPr>
          <p:cNvPr id="265" name="CustomShape 2"/>
          <p:cNvSpPr/>
          <p:nvPr/>
        </p:nvSpPr>
        <p:spPr>
          <a:xfrm>
            <a:off x="635040" y="311040"/>
            <a:ext cx="1845720" cy="1691640"/>
          </a:xfrm>
          <a:prstGeom prst="rect">
            <a:avLst/>
          </a:prstGeom>
          <a:noFill/>
          <a:ln>
            <a:noFill/>
          </a:ln>
        </p:spPr>
        <p:style>
          <a:lnRef idx="0"/>
          <a:fillRef idx="0"/>
          <a:effectRef idx="0"/>
          <a:fontRef idx="minor"/>
        </p:style>
        <p:txBody>
          <a:bodyPr lIns="0" rIns="0" tIns="12600" bIns="0">
            <a:noAutofit/>
          </a:bodyPr>
          <a:p>
            <a:pPr marL="12600">
              <a:lnSpc>
                <a:spcPct val="100000"/>
              </a:lnSpc>
              <a:spcBef>
                <a:spcPts val="99"/>
              </a:spcBef>
            </a:pPr>
            <a:r>
              <a:rPr b="1" lang="en-IN" sz="2250" spc="-1" strike="noStrike">
                <a:solidFill>
                  <a:srgbClr val="3b364b"/>
                </a:solidFill>
                <a:latin typeface="Microsoft Sans Serif"/>
                <a:ea typeface="DejaVu Sans"/>
              </a:rPr>
              <a:t>Too</a:t>
            </a:r>
            <a:r>
              <a:rPr b="1" lang="en-IN" sz="2250" spc="-1" strike="noStrike">
                <a:solidFill>
                  <a:srgbClr val="3b364b"/>
                </a:solidFill>
                <a:latin typeface="Microsoft Sans Serif"/>
                <a:ea typeface="DejaVu Sans"/>
              </a:rPr>
              <a:t>ls:</a:t>
            </a:r>
            <a:endParaRPr b="1" lang="en-IN" sz="2250" spc="-1" strike="noStrike">
              <a:solidFill>
                <a:srgbClr val="000000"/>
              </a:solidFill>
              <a:latin typeface="Arial"/>
            </a:endParaRPr>
          </a:p>
        </p:txBody>
      </p:sp>
      <p:sp>
        <p:nvSpPr>
          <p:cNvPr id="266" name="CustomShape 3"/>
          <p:cNvSpPr/>
          <p:nvPr/>
        </p:nvSpPr>
        <p:spPr>
          <a:xfrm>
            <a:off x="647640" y="1032120"/>
            <a:ext cx="1342440" cy="19080"/>
          </a:xfrm>
          <a:custGeom>
            <a:avLst/>
            <a:gdLst/>
            <a:ahLst/>
            <a:rect l="l" t="t" r="r" b="b"/>
            <a:pathLst>
              <a:path w="1343025" h="19684">
                <a:moveTo>
                  <a:pt x="1343012" y="25"/>
                </a:moveTo>
                <a:lnTo>
                  <a:pt x="704100" y="25"/>
                </a:lnTo>
                <a:lnTo>
                  <a:pt x="0" y="0"/>
                </a:lnTo>
                <a:lnTo>
                  <a:pt x="0" y="19075"/>
                </a:lnTo>
                <a:lnTo>
                  <a:pt x="703922" y="19075"/>
                </a:lnTo>
                <a:lnTo>
                  <a:pt x="704100" y="19075"/>
                </a:lnTo>
                <a:lnTo>
                  <a:pt x="1343012" y="19075"/>
                </a:lnTo>
                <a:lnTo>
                  <a:pt x="1343012" y="25"/>
                </a:lnTo>
                <a:close/>
              </a:path>
            </a:pathLst>
          </a:custGeom>
          <a:solidFill>
            <a:srgbClr val="ffaf04"/>
          </a:solidFill>
          <a:ln>
            <a:noFill/>
          </a:ln>
        </p:spPr>
        <p:style>
          <a:lnRef idx="0"/>
          <a:fillRef idx="0"/>
          <a:effectRef idx="0"/>
          <a:fontRef idx="minor"/>
        </p:style>
      </p:sp>
      <p:sp>
        <p:nvSpPr>
          <p:cNvPr id="267" name="CustomShape 4"/>
          <p:cNvSpPr/>
          <p:nvPr/>
        </p:nvSpPr>
        <p:spPr>
          <a:xfrm>
            <a:off x="806400" y="9560520"/>
            <a:ext cx="513720" cy="172440"/>
          </a:xfrm>
          <a:prstGeom prst="rect">
            <a:avLst/>
          </a:prstGeom>
          <a:noFill/>
          <a:ln>
            <a:noFill/>
          </a:ln>
        </p:spPr>
        <p:style>
          <a:lnRef idx="0"/>
          <a:fillRef idx="0"/>
          <a:effectRef idx="0"/>
          <a:fontRef idx="minor"/>
        </p:style>
      </p:sp>
      <p:pic>
        <p:nvPicPr>
          <p:cNvPr id="268" name="object 13_0" descr=""/>
          <p:cNvPicPr/>
          <p:nvPr/>
        </p:nvPicPr>
        <p:blipFill>
          <a:blip r:embed="rId2"/>
          <a:stretch/>
        </p:blipFill>
        <p:spPr>
          <a:xfrm>
            <a:off x="647640" y="9616320"/>
            <a:ext cx="104040" cy="113760"/>
          </a:xfrm>
          <a:prstGeom prst="rect">
            <a:avLst/>
          </a:prstGeom>
          <a:ln>
            <a:noFill/>
          </a:ln>
        </p:spPr>
      </p:pic>
      <p:sp>
        <p:nvSpPr>
          <p:cNvPr id="269" name="TextShape 5"/>
          <p:cNvSpPr txBox="1"/>
          <p:nvPr/>
        </p:nvSpPr>
        <p:spPr>
          <a:xfrm>
            <a:off x="280440" y="-1008000"/>
            <a:ext cx="7171560" cy="10224000"/>
          </a:xfrm>
          <a:prstGeom prst="rect">
            <a:avLst/>
          </a:prstGeom>
          <a:noFill/>
          <a:ln>
            <a:noFill/>
          </a:ln>
        </p:spPr>
        <p:txBody>
          <a:bodyPr lIns="0" rIns="0" tIns="0" bIns="0" anchor="ctr">
            <a:noAutofit/>
          </a:bodyPr>
          <a:p>
            <a:pPr algn="just"/>
            <a:r>
              <a:rPr b="1" lang="en-IN" sz="1400" spc="-1" strike="noStrike">
                <a:latin typeface="Arial"/>
              </a:rPr>
              <a:t>Postman:</a:t>
            </a:r>
            <a:endParaRPr b="1" lang="en-IN" sz="1400" spc="-1" strike="noStrike">
              <a:latin typeface="Arial"/>
            </a:endParaRPr>
          </a:p>
          <a:p>
            <a:pPr algn="just"/>
            <a:endParaRPr b="1" lang="en-IN" sz="1400" spc="-1" strike="noStrike">
              <a:latin typeface="Arial"/>
            </a:endParaRPr>
          </a:p>
          <a:p>
            <a:pPr algn="just"/>
            <a:r>
              <a:rPr b="0" lang="en-IN" sz="1400" spc="-1" strike="noStrike">
                <a:latin typeface="Arial"/>
              </a:rPr>
              <a:t>Postman is a popular API development and testing tool that simplifies the process of building, testing, and documenting APIs. It provides a user-friendly interface for making HTTP requests, testing APIs, and managing the entire API development lifecycle.</a:t>
            </a:r>
            <a:endParaRPr b="0" lang="en-IN" sz="1400" spc="-1" strike="noStrike">
              <a:latin typeface="Arial"/>
            </a:endParaRPr>
          </a:p>
          <a:p>
            <a:pPr algn="just"/>
            <a:endParaRPr b="0" lang="en-IN" sz="1400" spc="-1" strike="noStrike">
              <a:latin typeface="Arial"/>
            </a:endParaRPr>
          </a:p>
          <a:p>
            <a:pPr algn="just"/>
            <a:r>
              <a:rPr b="1" lang="en-IN" sz="1400" spc="-1" strike="noStrike">
                <a:latin typeface="Arial"/>
              </a:rPr>
              <a:t>Testing Instagram Using Postman:</a:t>
            </a:r>
            <a:endParaRPr b="1" lang="en-IN" sz="1400" spc="-1" strike="noStrike">
              <a:latin typeface="Arial"/>
            </a:endParaRPr>
          </a:p>
          <a:p>
            <a:pPr algn="just"/>
            <a:endParaRPr b="0" lang="en-IN" sz="1400" spc="-1" strike="noStrike">
              <a:latin typeface="Arial"/>
            </a:endParaRPr>
          </a:p>
          <a:p>
            <a:pPr algn="just"/>
            <a:r>
              <a:rPr b="0" lang="en-IN" sz="1400" spc="-1" strike="noStrike">
                <a:latin typeface="Arial"/>
              </a:rPr>
              <a:t>Authentication:</a:t>
            </a:r>
            <a:endParaRPr b="0" lang="en-IN" sz="1400" spc="-1" strike="noStrike">
              <a:latin typeface="Arial"/>
            </a:endParaRPr>
          </a:p>
          <a:p>
            <a:pPr algn="just">
              <a:tabLst>
                <a:tab algn="l" pos="448920"/>
              </a:tabLst>
            </a:pPr>
            <a:r>
              <a:rPr b="0" lang="en-IN" sz="1400" spc="-1" strike="noStrike">
                <a:latin typeface="Arial"/>
              </a:rPr>
              <a:t>Test the authentication process using Instagram's API. This may involve obtaining access tokens and refreshing tokens.</a:t>
            </a:r>
            <a:endParaRPr b="0" lang="en-IN" sz="1400" spc="-1" strike="noStrike">
              <a:latin typeface="Arial"/>
            </a:endParaRPr>
          </a:p>
          <a:p>
            <a:pPr algn="just"/>
            <a:r>
              <a:rPr b="1" lang="en-IN" sz="1400" spc="-1" strike="noStrike">
                <a:latin typeface="Arial"/>
              </a:rPr>
              <a:t> </a:t>
            </a:r>
            <a:r>
              <a:rPr b="1" lang="en-IN" sz="1400" spc="-1" strike="noStrike">
                <a:latin typeface="Arial"/>
              </a:rPr>
              <a:t>Uploading Posts:</a:t>
            </a:r>
            <a:endParaRPr b="0" lang="en-IN" sz="1400" spc="-1" strike="noStrike">
              <a:latin typeface="Arial"/>
            </a:endParaRPr>
          </a:p>
          <a:p>
            <a:pPr algn="just">
              <a:tabLst>
                <a:tab algn="l" pos="448920"/>
              </a:tabLst>
            </a:pPr>
            <a:r>
              <a:rPr b="0" lang="en-IN" sz="1400" spc="-1" strike="noStrike">
                <a:latin typeface="Arial"/>
              </a:rPr>
              <a:t>Test creating a new post on Instagram using the API.</a:t>
            </a:r>
            <a:endParaRPr b="0" lang="en-IN" sz="1400" spc="-1" strike="noStrike">
              <a:latin typeface="Arial"/>
            </a:endParaRPr>
          </a:p>
          <a:p>
            <a:pPr algn="just"/>
            <a:r>
              <a:rPr b="1" lang="en-IN" sz="1400" spc="-1" strike="noStrike">
                <a:latin typeface="Arial"/>
              </a:rPr>
              <a:t> </a:t>
            </a:r>
            <a:r>
              <a:rPr b="1" lang="en-IN" sz="1400" spc="-1" strike="noStrike">
                <a:latin typeface="Arial"/>
              </a:rPr>
              <a:t>Comments:</a:t>
            </a:r>
            <a:endParaRPr b="0" lang="en-IN" sz="1400" spc="-1" strike="noStrike">
              <a:latin typeface="Arial"/>
            </a:endParaRPr>
          </a:p>
          <a:p>
            <a:pPr algn="just">
              <a:tabLst>
                <a:tab algn="l" pos="448920"/>
              </a:tabLst>
            </a:pPr>
            <a:r>
              <a:rPr b="0" lang="en-IN" sz="1400" spc="-1" strike="noStrike">
                <a:latin typeface="Arial"/>
              </a:rPr>
              <a:t>Test adding comments on Instagram posts using the API.</a:t>
            </a:r>
            <a:endParaRPr b="0" lang="en-IN" sz="1400" spc="-1" strike="noStrike">
              <a:latin typeface="Arial"/>
            </a:endParaRPr>
          </a:p>
          <a:p>
            <a:pPr algn="just"/>
            <a:endParaRPr b="1" lang="en-IN" sz="1400" spc="-1" strike="noStrike">
              <a:latin typeface="Arial"/>
            </a:endParaRPr>
          </a:p>
          <a:p>
            <a:pPr algn="just"/>
            <a:endParaRPr b="1" lang="en-IN" sz="1400" spc="-1" strike="noStrike">
              <a:latin typeface="Arial"/>
            </a:endParaRPr>
          </a:p>
          <a:p>
            <a:pPr algn="just"/>
            <a:r>
              <a:rPr b="1" lang="en-IN" sz="1400" spc="-1" strike="noStrike">
                <a:latin typeface="Arial"/>
              </a:rPr>
              <a:t>Benefits:</a:t>
            </a:r>
            <a:endParaRPr b="1" lang="en-IN" sz="1400" spc="-1" strike="noStrike">
              <a:latin typeface="Arial"/>
            </a:endParaRPr>
          </a:p>
          <a:p>
            <a:pPr marL="457200" indent="-228600" algn="just"/>
            <a:r>
              <a:rPr b="0" lang="en-IN" sz="1400" spc="-1" strike="noStrike">
                <a:latin typeface="Arial"/>
              </a:rPr>
              <a:t>Postman allows you to send HTTP requests to Instagram's API endpoints, enabling you to test various functionalities such as user authentication, media upload, post creation, and more.</a:t>
            </a:r>
            <a:endParaRPr b="0" lang="en-IN" sz="1400" spc="-1" strike="noStrike">
              <a:latin typeface="Arial"/>
            </a:endParaRPr>
          </a:p>
          <a:p>
            <a:pPr marL="457200" indent="-228600" algn="just"/>
            <a:r>
              <a:rPr b="0" lang="en-IN" sz="1400" spc="-1" strike="noStrike">
                <a:latin typeface="Arial"/>
              </a:rPr>
              <a:t>Postman provides a user-friendly interface for constructing API requests and inspecting responses. You can easily validate that the responses from Instagram's API align with the expected results.</a:t>
            </a:r>
            <a:endParaRPr b="0" lang="en-IN" sz="1400" spc="-1" strike="noStrike">
              <a:latin typeface="Arial"/>
            </a:endParaRPr>
          </a:p>
          <a:p>
            <a:pPr marL="457200" indent="-228600" algn="just"/>
            <a:r>
              <a:rPr b="0" lang="en-IN" sz="1400" spc="-1" strike="noStrike">
                <a:latin typeface="Arial"/>
              </a:rPr>
              <a:t>Postman supports scripting using JavaScript, allowing you to automate API tests. You can create test scripts to validate responses, handle dynamic data, and perform assertions.</a:t>
            </a:r>
            <a:endParaRPr b="0" lang="en-IN" sz="1400" spc="-1" strike="noStrike">
              <a:latin typeface="Arial"/>
            </a:endParaRPr>
          </a:p>
        </p:txBody>
      </p:sp>
      <p:pic>
        <p:nvPicPr>
          <p:cNvPr id="270" name="" descr=""/>
          <p:cNvPicPr/>
          <p:nvPr/>
        </p:nvPicPr>
        <p:blipFill>
          <a:blip r:embed="rId3"/>
          <a:srcRect l="18736" t="12124" r="18265" b="12583"/>
          <a:stretch/>
        </p:blipFill>
        <p:spPr>
          <a:xfrm>
            <a:off x="5586480" y="337680"/>
            <a:ext cx="1389240" cy="124632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CustomShape 1"/>
          <p:cNvSpPr/>
          <p:nvPr/>
        </p:nvSpPr>
        <p:spPr>
          <a:xfrm>
            <a:off x="0" y="-72000"/>
            <a:ext cx="7771680" cy="10057680"/>
          </a:xfrm>
          <a:custGeom>
            <a:avLst/>
            <a:gdLst/>
            <a:ahLst/>
            <a:rect l="l" t="t" r="r" b="b"/>
            <a:pathLst>
              <a:path w="7772400" h="10058400">
                <a:moveTo>
                  <a:pt x="7772399" y="10058399"/>
                </a:moveTo>
                <a:lnTo>
                  <a:pt x="0" y="10058399"/>
                </a:lnTo>
                <a:lnTo>
                  <a:pt x="0" y="0"/>
                </a:lnTo>
                <a:lnTo>
                  <a:pt x="7772399" y="0"/>
                </a:lnTo>
                <a:lnTo>
                  <a:pt x="7772399" y="10058399"/>
                </a:lnTo>
                <a:close/>
              </a:path>
            </a:pathLst>
          </a:custGeom>
          <a:solidFill>
            <a:srgbClr val="f2f2f2"/>
          </a:solidFill>
          <a:ln>
            <a:noFill/>
          </a:ln>
        </p:spPr>
        <p:style>
          <a:lnRef idx="0"/>
          <a:fillRef idx="0"/>
          <a:effectRef idx="0"/>
          <a:fontRef idx="minor"/>
        </p:style>
      </p:sp>
      <p:pic>
        <p:nvPicPr>
          <p:cNvPr id="272" name="object 3_3" descr=""/>
          <p:cNvPicPr/>
          <p:nvPr/>
        </p:nvPicPr>
        <p:blipFill>
          <a:blip r:embed="rId1"/>
          <a:stretch/>
        </p:blipFill>
        <p:spPr>
          <a:xfrm>
            <a:off x="3688200" y="0"/>
            <a:ext cx="4083480" cy="5595480"/>
          </a:xfrm>
          <a:prstGeom prst="rect">
            <a:avLst/>
          </a:prstGeom>
          <a:ln>
            <a:noFill/>
          </a:ln>
        </p:spPr>
      </p:pic>
      <p:sp>
        <p:nvSpPr>
          <p:cNvPr id="273" name="CustomShape 2"/>
          <p:cNvSpPr/>
          <p:nvPr/>
        </p:nvSpPr>
        <p:spPr>
          <a:xfrm>
            <a:off x="635040" y="311040"/>
            <a:ext cx="1845720" cy="1691640"/>
          </a:xfrm>
          <a:prstGeom prst="rect">
            <a:avLst/>
          </a:prstGeom>
          <a:noFill/>
          <a:ln>
            <a:noFill/>
          </a:ln>
        </p:spPr>
        <p:style>
          <a:lnRef idx="0"/>
          <a:fillRef idx="0"/>
          <a:effectRef idx="0"/>
          <a:fontRef idx="minor"/>
        </p:style>
        <p:txBody>
          <a:bodyPr lIns="0" rIns="0" tIns="12600" bIns="0">
            <a:noAutofit/>
          </a:bodyPr>
          <a:p>
            <a:pPr marL="12600">
              <a:lnSpc>
                <a:spcPct val="100000"/>
              </a:lnSpc>
              <a:spcBef>
                <a:spcPts val="99"/>
              </a:spcBef>
            </a:pPr>
            <a:r>
              <a:rPr b="1" lang="en-IN" sz="2250" spc="-1" strike="noStrike">
                <a:solidFill>
                  <a:srgbClr val="3b364b"/>
                </a:solidFill>
                <a:latin typeface="Microsoft Sans Serif"/>
                <a:ea typeface="DejaVu Sans"/>
              </a:rPr>
              <a:t>Tools:</a:t>
            </a:r>
            <a:endParaRPr b="1" lang="en-IN" sz="2250" spc="-1" strike="noStrike">
              <a:solidFill>
                <a:srgbClr val="000000"/>
              </a:solidFill>
              <a:latin typeface="Arial"/>
            </a:endParaRPr>
          </a:p>
        </p:txBody>
      </p:sp>
      <p:sp>
        <p:nvSpPr>
          <p:cNvPr id="274" name="CustomShape 3"/>
          <p:cNvSpPr/>
          <p:nvPr/>
        </p:nvSpPr>
        <p:spPr>
          <a:xfrm>
            <a:off x="647640" y="1032120"/>
            <a:ext cx="1342440" cy="19080"/>
          </a:xfrm>
          <a:custGeom>
            <a:avLst/>
            <a:gdLst/>
            <a:ahLst/>
            <a:rect l="l" t="t" r="r" b="b"/>
            <a:pathLst>
              <a:path w="1343025" h="19684">
                <a:moveTo>
                  <a:pt x="1343012" y="25"/>
                </a:moveTo>
                <a:lnTo>
                  <a:pt x="704100" y="25"/>
                </a:lnTo>
                <a:lnTo>
                  <a:pt x="0" y="0"/>
                </a:lnTo>
                <a:lnTo>
                  <a:pt x="0" y="19075"/>
                </a:lnTo>
                <a:lnTo>
                  <a:pt x="703922" y="19075"/>
                </a:lnTo>
                <a:lnTo>
                  <a:pt x="704100" y="19075"/>
                </a:lnTo>
                <a:lnTo>
                  <a:pt x="1343012" y="19075"/>
                </a:lnTo>
                <a:lnTo>
                  <a:pt x="1343012" y="25"/>
                </a:lnTo>
                <a:close/>
              </a:path>
            </a:pathLst>
          </a:custGeom>
          <a:solidFill>
            <a:srgbClr val="ffaf04"/>
          </a:solidFill>
          <a:ln>
            <a:noFill/>
          </a:ln>
        </p:spPr>
        <p:style>
          <a:lnRef idx="0"/>
          <a:fillRef idx="0"/>
          <a:effectRef idx="0"/>
          <a:fontRef idx="minor"/>
        </p:style>
      </p:sp>
      <p:sp>
        <p:nvSpPr>
          <p:cNvPr id="275" name="TextShape 4"/>
          <p:cNvSpPr txBox="1"/>
          <p:nvPr/>
        </p:nvSpPr>
        <p:spPr>
          <a:xfrm>
            <a:off x="352440" y="-324000"/>
            <a:ext cx="7171560" cy="10224000"/>
          </a:xfrm>
          <a:prstGeom prst="rect">
            <a:avLst/>
          </a:prstGeom>
          <a:noFill/>
          <a:ln>
            <a:noFill/>
          </a:ln>
        </p:spPr>
        <p:txBody>
          <a:bodyPr lIns="0" rIns="0" tIns="0" bIns="0" anchor="ctr">
            <a:noAutofit/>
          </a:bodyPr>
          <a:p>
            <a:pPr algn="just"/>
            <a:r>
              <a:rPr b="1" lang="en-IN" sz="1400" spc="-1" strike="noStrike">
                <a:latin typeface="Arial"/>
              </a:rPr>
              <a:t>Jmeter:</a:t>
            </a:r>
            <a:endParaRPr b="1" lang="en-IN" sz="1400" spc="-1" strike="noStrike">
              <a:latin typeface="Arial"/>
            </a:endParaRPr>
          </a:p>
          <a:p>
            <a:pPr algn="just"/>
            <a:endParaRPr b="1" lang="en-IN" sz="1400" spc="-1" strike="noStrike">
              <a:latin typeface="Arial"/>
            </a:endParaRPr>
          </a:p>
          <a:p>
            <a:pPr algn="just"/>
            <a:r>
              <a:rPr b="0" lang="en-IN" sz="1400" spc="-1" strike="noStrike">
                <a:latin typeface="Arial"/>
              </a:rPr>
              <a:t>Apache JMeter is an open-source software tool designed for performance testing and functional testing of applications. It was originally developed for testing web applications but has since expanded its capabilities to test other types of software, including databases and web services. JMeter is widely used for assessing the performance and scalability of applications under various conditions.</a:t>
            </a:r>
            <a:endParaRPr b="0" lang="en-IN" sz="1400" spc="-1" strike="noStrike">
              <a:latin typeface="Arial"/>
            </a:endParaRPr>
          </a:p>
          <a:p>
            <a:pPr algn="just"/>
            <a:endParaRPr b="0" lang="en-IN" sz="1400" spc="-1" strike="noStrike">
              <a:latin typeface="Arial"/>
            </a:endParaRPr>
          </a:p>
          <a:p>
            <a:pPr algn="just"/>
            <a:r>
              <a:rPr b="1" lang="en-IN" sz="1400" spc="-1" strike="noStrike">
                <a:latin typeface="Arial"/>
              </a:rPr>
              <a:t>Testing Instagram Using Postman:</a:t>
            </a:r>
            <a:endParaRPr b="1" lang="en-IN" sz="1400" spc="-1" strike="noStrike">
              <a:latin typeface="Arial"/>
            </a:endParaRPr>
          </a:p>
          <a:p>
            <a:pPr algn="just"/>
            <a:endParaRPr b="1" lang="en-IN" sz="1400" spc="-1" strike="noStrike">
              <a:latin typeface="Arial"/>
            </a:endParaRPr>
          </a:p>
          <a:p>
            <a:pPr algn="just"/>
            <a:r>
              <a:rPr b="1" lang="en-IN" sz="1400" spc="-1" strike="noStrike">
                <a:latin typeface="Arial"/>
              </a:rPr>
              <a:t> </a:t>
            </a:r>
            <a:r>
              <a:rPr b="1" lang="en-IN" sz="1400" spc="-1" strike="noStrike">
                <a:latin typeface="Arial"/>
              </a:rPr>
              <a:t>User Authentication:</a:t>
            </a:r>
            <a:endParaRPr b="1" lang="en-IN" sz="1400" spc="-1" strike="noStrike">
              <a:latin typeface="Arial"/>
            </a:endParaRPr>
          </a:p>
          <a:p>
            <a:pPr algn="just">
              <a:tabLst>
                <a:tab algn="l" pos="448920"/>
              </a:tabLst>
            </a:pPr>
            <a:r>
              <a:rPr b="0" lang="en-IN" sz="1400" spc="-1" strike="noStrike">
                <a:latin typeface="Arial"/>
              </a:rPr>
              <a:t>Test the authentication process using Instagram's API, including obtaining access tokens.</a:t>
            </a:r>
            <a:endParaRPr b="0" lang="en-IN" sz="1400" spc="-1" strike="noStrike">
              <a:latin typeface="Arial"/>
            </a:endParaRPr>
          </a:p>
          <a:p>
            <a:pPr algn="just"/>
            <a:r>
              <a:rPr b="1" lang="en-IN" sz="1400" spc="-1" strike="noStrike">
                <a:latin typeface="Arial"/>
              </a:rPr>
              <a:t>Posts:</a:t>
            </a:r>
            <a:endParaRPr b="0" lang="en-IN" sz="1400" spc="-1" strike="noStrike">
              <a:latin typeface="Arial"/>
            </a:endParaRPr>
          </a:p>
          <a:p>
            <a:pPr algn="just">
              <a:tabLst>
                <a:tab algn="l" pos="448920"/>
              </a:tabLst>
            </a:pPr>
            <a:r>
              <a:rPr b="0" lang="en-IN" sz="1400" spc="-1" strike="noStrike">
                <a:latin typeface="Arial"/>
              </a:rPr>
              <a:t>Test creating a new post on Instagram using the API.</a:t>
            </a:r>
            <a:endParaRPr b="0" lang="en-IN" sz="1400" spc="-1" strike="noStrike">
              <a:latin typeface="Arial"/>
            </a:endParaRPr>
          </a:p>
          <a:p>
            <a:pPr algn="just"/>
            <a:r>
              <a:rPr b="1" lang="en-IN" sz="1400" spc="-1" strike="noStrike">
                <a:latin typeface="Arial"/>
              </a:rPr>
              <a:t>Comments:</a:t>
            </a:r>
            <a:endParaRPr b="0" lang="en-IN" sz="1400" spc="-1" strike="noStrike">
              <a:latin typeface="Arial"/>
            </a:endParaRPr>
          </a:p>
          <a:p>
            <a:pPr algn="just">
              <a:tabLst>
                <a:tab algn="l" pos="448920"/>
              </a:tabLst>
            </a:pPr>
            <a:r>
              <a:rPr b="0" lang="en-IN" sz="1400" spc="-1" strike="noStrike">
                <a:latin typeface="Arial"/>
              </a:rPr>
              <a:t>Simulate adding comments on Instagram posts using the API.</a:t>
            </a:r>
            <a:endParaRPr b="0" lang="en-IN" sz="1400" spc="-1" strike="noStrike">
              <a:latin typeface="Arial"/>
            </a:endParaRPr>
          </a:p>
          <a:p>
            <a:pPr algn="just"/>
            <a:endParaRPr b="1" lang="en-IN" sz="1400" spc="-1" strike="noStrike">
              <a:latin typeface="Arial"/>
            </a:endParaRPr>
          </a:p>
          <a:p>
            <a:pPr algn="just"/>
            <a:r>
              <a:rPr b="1" lang="en-IN" sz="1400" spc="-1" strike="noStrike">
                <a:latin typeface="Arial"/>
              </a:rPr>
              <a:t>Benefits:</a:t>
            </a:r>
            <a:endParaRPr b="1" lang="en-IN" sz="1400" spc="-1" strike="noStrike">
              <a:latin typeface="Arial"/>
            </a:endParaRPr>
          </a:p>
          <a:p>
            <a:pPr algn="just"/>
            <a:endParaRPr b="1" lang="en-IN" sz="1400" spc="-1" strike="noStrike">
              <a:latin typeface="Arial"/>
            </a:endParaRPr>
          </a:p>
          <a:p>
            <a:pPr algn="just"/>
            <a:endParaRPr b="1" lang="en-IN" sz="1400" spc="-1" strike="noStrike">
              <a:latin typeface="Arial"/>
            </a:endParaRPr>
          </a:p>
          <a:p>
            <a:pPr marL="457200" indent="-228600" algn="just"/>
            <a:r>
              <a:rPr b="0" lang="en-IN" sz="1400" spc="-1" strike="noStrike">
                <a:latin typeface="Arial"/>
              </a:rPr>
              <a:t>     </a:t>
            </a:r>
            <a:r>
              <a:rPr b="0" lang="en-IN" sz="1400" spc="-1" strike="noStrike">
                <a:latin typeface="Arial"/>
              </a:rPr>
              <a:t>JMeter allows you to simulate a large number of virtual users, helping you assess how Instagram handles heavy loads. This is crucial for identifying potential bottlenecks and understanding the application's scalability.</a:t>
            </a:r>
            <a:endParaRPr b="0" lang="en-IN" sz="1400" spc="-1" strike="noStrike">
              <a:latin typeface="Arial"/>
            </a:endParaRPr>
          </a:p>
          <a:p>
            <a:pPr marL="457200" indent="-228600" algn="just"/>
            <a:r>
              <a:rPr b="0" lang="en-IN" sz="1400" spc="-1" strike="noStrike">
                <a:latin typeface="Arial"/>
              </a:rPr>
              <a:t>     </a:t>
            </a:r>
            <a:r>
              <a:rPr b="0" lang="en-IN" sz="1400" spc="-1" strike="noStrike">
                <a:latin typeface="Arial"/>
              </a:rPr>
              <a:t>JMeter can simulate extreme load conditions to stress test Instagram, revealing the point at which the application starts to degrade in performance or fail. This helps in understanding system limitations and potential failure points.</a:t>
            </a:r>
            <a:endParaRPr b="0" lang="en-IN" sz="1400" spc="-1" strike="noStrike">
              <a:latin typeface="Arial"/>
            </a:endParaRPr>
          </a:p>
          <a:p>
            <a:pPr marL="457200" indent="-228600" algn="just"/>
            <a:r>
              <a:rPr b="0" lang="en-IN" sz="1400" spc="-1" strike="noStrike">
                <a:latin typeface="Arial"/>
              </a:rPr>
              <a:t>     </a:t>
            </a:r>
            <a:r>
              <a:rPr b="0" lang="en-IN" sz="1400" spc="-1" strike="noStrike">
                <a:latin typeface="Arial"/>
              </a:rPr>
              <a:t>JMeter provides detailed performance metrics such as response times, throughput, and error rates. These metrics help in evaluating the overall performance and responsiveness of Instagram under different scenarios.</a:t>
            </a:r>
            <a:endParaRPr b="0" lang="en-IN" sz="1400" spc="-1" strike="noStrike">
              <a:latin typeface="Arial"/>
            </a:endParaRPr>
          </a:p>
        </p:txBody>
      </p:sp>
      <p:sp>
        <p:nvSpPr>
          <p:cNvPr id="276" name="CustomShape 5"/>
          <p:cNvSpPr/>
          <p:nvPr/>
        </p:nvSpPr>
        <p:spPr>
          <a:xfrm>
            <a:off x="806400" y="9560520"/>
            <a:ext cx="513720" cy="172440"/>
          </a:xfrm>
          <a:prstGeom prst="rect">
            <a:avLst/>
          </a:prstGeom>
          <a:noFill/>
          <a:ln>
            <a:noFill/>
          </a:ln>
        </p:spPr>
        <p:style>
          <a:lnRef idx="0"/>
          <a:fillRef idx="0"/>
          <a:effectRef idx="0"/>
          <a:fontRef idx="minor"/>
        </p:style>
      </p:sp>
      <p:pic>
        <p:nvPicPr>
          <p:cNvPr id="277" name="object 13_1" descr=""/>
          <p:cNvPicPr/>
          <p:nvPr/>
        </p:nvPicPr>
        <p:blipFill>
          <a:blip r:embed="rId2"/>
          <a:stretch/>
        </p:blipFill>
        <p:spPr>
          <a:xfrm>
            <a:off x="647640" y="9616320"/>
            <a:ext cx="104040" cy="113760"/>
          </a:xfrm>
          <a:prstGeom prst="rect">
            <a:avLst/>
          </a:prstGeom>
          <a:ln>
            <a:noFill/>
          </a:ln>
        </p:spPr>
      </p:pic>
      <p:pic>
        <p:nvPicPr>
          <p:cNvPr id="278" name="" descr=""/>
          <p:cNvPicPr/>
          <p:nvPr/>
        </p:nvPicPr>
        <p:blipFill>
          <a:blip r:embed="rId3"/>
          <a:srcRect l="3332" t="0" r="3345" b="0"/>
          <a:stretch/>
        </p:blipFill>
        <p:spPr>
          <a:xfrm>
            <a:off x="4968000" y="504000"/>
            <a:ext cx="2015640" cy="108000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CustomShape 1"/>
          <p:cNvSpPr/>
          <p:nvPr/>
        </p:nvSpPr>
        <p:spPr>
          <a:xfrm>
            <a:off x="11520" y="-1080"/>
            <a:ext cx="7771680" cy="9987480"/>
          </a:xfrm>
          <a:custGeom>
            <a:avLst/>
            <a:gdLst/>
            <a:ahLst/>
            <a:rect l="l" t="t" r="r" b="b"/>
            <a:pathLst>
              <a:path w="7772400" h="10058400">
                <a:moveTo>
                  <a:pt x="7772399" y="10058399"/>
                </a:moveTo>
                <a:lnTo>
                  <a:pt x="0" y="10058399"/>
                </a:lnTo>
                <a:lnTo>
                  <a:pt x="0" y="0"/>
                </a:lnTo>
                <a:lnTo>
                  <a:pt x="7772399" y="0"/>
                </a:lnTo>
                <a:lnTo>
                  <a:pt x="7772399" y="10058399"/>
                </a:lnTo>
                <a:close/>
              </a:path>
            </a:pathLst>
          </a:custGeom>
          <a:solidFill>
            <a:srgbClr val="f2f2f2"/>
          </a:solidFill>
          <a:ln>
            <a:noFill/>
          </a:ln>
        </p:spPr>
        <p:style>
          <a:lnRef idx="0"/>
          <a:fillRef idx="0"/>
          <a:effectRef idx="0"/>
          <a:fontRef idx="minor"/>
        </p:style>
      </p:sp>
      <p:pic>
        <p:nvPicPr>
          <p:cNvPr id="280" name="object 3_4" descr=""/>
          <p:cNvPicPr/>
          <p:nvPr/>
        </p:nvPicPr>
        <p:blipFill>
          <a:blip r:embed="rId1"/>
          <a:stretch/>
        </p:blipFill>
        <p:spPr>
          <a:xfrm>
            <a:off x="3744000" y="92520"/>
            <a:ext cx="4083480" cy="5595480"/>
          </a:xfrm>
          <a:prstGeom prst="rect">
            <a:avLst/>
          </a:prstGeom>
          <a:ln>
            <a:noFill/>
          </a:ln>
        </p:spPr>
      </p:pic>
      <p:sp>
        <p:nvSpPr>
          <p:cNvPr id="281" name="CustomShape 2"/>
          <p:cNvSpPr/>
          <p:nvPr/>
        </p:nvSpPr>
        <p:spPr>
          <a:xfrm>
            <a:off x="288000" y="311040"/>
            <a:ext cx="2376000" cy="1416960"/>
          </a:xfrm>
          <a:prstGeom prst="rect">
            <a:avLst/>
          </a:prstGeom>
          <a:noFill/>
          <a:ln>
            <a:noFill/>
          </a:ln>
        </p:spPr>
        <p:style>
          <a:lnRef idx="0"/>
          <a:fillRef idx="0"/>
          <a:effectRef idx="0"/>
          <a:fontRef idx="minor"/>
        </p:style>
        <p:txBody>
          <a:bodyPr lIns="0" rIns="0" tIns="12600" bIns="0">
            <a:noAutofit/>
          </a:bodyPr>
          <a:p>
            <a:pPr marL="12600">
              <a:lnSpc>
                <a:spcPct val="100000"/>
              </a:lnSpc>
              <a:spcBef>
                <a:spcPts val="99"/>
              </a:spcBef>
            </a:pPr>
            <a:r>
              <a:rPr b="1" lang="en-IN" sz="2250" spc="-1" strike="noStrike">
                <a:solidFill>
                  <a:srgbClr val="3b364b"/>
                </a:solidFill>
                <a:latin typeface="Microsoft Sans Serif"/>
                <a:ea typeface="DejaVu Sans"/>
              </a:rPr>
              <a:t>Other Tools:</a:t>
            </a:r>
            <a:endParaRPr b="1" lang="en-IN" sz="2250" spc="-1" strike="noStrike">
              <a:solidFill>
                <a:srgbClr val="000000"/>
              </a:solidFill>
              <a:latin typeface="Arial"/>
            </a:endParaRPr>
          </a:p>
        </p:txBody>
      </p:sp>
      <p:sp>
        <p:nvSpPr>
          <p:cNvPr id="282" name="CustomShape 3"/>
          <p:cNvSpPr/>
          <p:nvPr/>
        </p:nvSpPr>
        <p:spPr>
          <a:xfrm>
            <a:off x="504000" y="792000"/>
            <a:ext cx="1342440" cy="19080"/>
          </a:xfrm>
          <a:custGeom>
            <a:avLst/>
            <a:gdLst/>
            <a:ahLst/>
            <a:rect l="l" t="t" r="r" b="b"/>
            <a:pathLst>
              <a:path w="1343025" h="19684">
                <a:moveTo>
                  <a:pt x="1343012" y="25"/>
                </a:moveTo>
                <a:lnTo>
                  <a:pt x="704100" y="25"/>
                </a:lnTo>
                <a:lnTo>
                  <a:pt x="0" y="0"/>
                </a:lnTo>
                <a:lnTo>
                  <a:pt x="0" y="19075"/>
                </a:lnTo>
                <a:lnTo>
                  <a:pt x="703922" y="19075"/>
                </a:lnTo>
                <a:lnTo>
                  <a:pt x="704100" y="19075"/>
                </a:lnTo>
                <a:lnTo>
                  <a:pt x="1343012" y="19075"/>
                </a:lnTo>
                <a:lnTo>
                  <a:pt x="1343012" y="25"/>
                </a:lnTo>
                <a:close/>
              </a:path>
            </a:pathLst>
          </a:custGeom>
          <a:solidFill>
            <a:srgbClr val="ffaf04"/>
          </a:solidFill>
          <a:ln>
            <a:noFill/>
          </a:ln>
        </p:spPr>
        <p:style>
          <a:lnRef idx="0"/>
          <a:fillRef idx="0"/>
          <a:effectRef idx="0"/>
          <a:fontRef idx="minor"/>
        </p:style>
      </p:sp>
      <p:sp>
        <p:nvSpPr>
          <p:cNvPr id="283" name="TextShape 4"/>
          <p:cNvSpPr txBox="1"/>
          <p:nvPr/>
        </p:nvSpPr>
        <p:spPr>
          <a:xfrm>
            <a:off x="108000" y="180000"/>
            <a:ext cx="7380000" cy="9421560"/>
          </a:xfrm>
          <a:prstGeom prst="rect">
            <a:avLst/>
          </a:prstGeom>
          <a:noFill/>
          <a:ln>
            <a:noFill/>
          </a:ln>
        </p:spPr>
        <p:txBody>
          <a:bodyPr lIns="0" rIns="0" tIns="0" bIns="0" anchor="ctr">
            <a:noAutofit/>
          </a:bodyPr>
          <a:p>
            <a:pPr algn="just"/>
            <a:r>
              <a:rPr b="1" lang="en-IN" sz="1400" spc="-1" strike="noStrike">
                <a:latin typeface="Arial"/>
              </a:rPr>
              <a:t>Appium:</a:t>
            </a:r>
            <a:endParaRPr b="1" lang="en-IN" sz="1400" spc="-1" strike="noStrike">
              <a:latin typeface="Arial"/>
            </a:endParaRPr>
          </a:p>
          <a:p>
            <a:pPr algn="just"/>
            <a:endParaRPr b="1" lang="en-IN" sz="1400" spc="-1" strike="noStrike">
              <a:latin typeface="Arial"/>
            </a:endParaRPr>
          </a:p>
          <a:p>
            <a:pPr algn="just"/>
            <a:r>
              <a:rPr b="0" lang="en-IN" sz="1400" spc="-1" strike="noStrike">
                <a:latin typeface="Arial"/>
              </a:rPr>
              <a:t>Appium is an open-source automation framework for mobile applications, allowing you to automate testing of native, hybrid, and mobile web applications on various platforms. It supports both Android and iOS platforms, making it a versatile choice for mobile app testing.</a:t>
            </a:r>
            <a:endParaRPr b="0" lang="en-IN" sz="1400" spc="-1" strike="noStrike">
              <a:latin typeface="Arial"/>
            </a:endParaRPr>
          </a:p>
          <a:p>
            <a:pPr algn="just"/>
            <a:endParaRPr b="0" lang="en-IN" sz="1400" spc="-1" strike="noStrike">
              <a:latin typeface="Arial"/>
            </a:endParaRPr>
          </a:p>
          <a:p>
            <a:pPr algn="just"/>
            <a:r>
              <a:rPr b="1" lang="en-IN" sz="1400" spc="-1" strike="noStrike">
                <a:latin typeface="Arial"/>
              </a:rPr>
              <a:t>Benefites:</a:t>
            </a:r>
            <a:endParaRPr b="0" lang="en-IN" sz="1400" spc="-1" strike="noStrike">
              <a:latin typeface="Arial"/>
            </a:endParaRPr>
          </a:p>
          <a:p>
            <a:pPr marL="457200" indent="-228600" algn="just"/>
            <a:r>
              <a:rPr b="0" lang="en-IN" sz="1400" spc="-1" strike="noStrike">
                <a:latin typeface="Arial"/>
              </a:rPr>
              <a:t>Appium supports cross-platform mobile app testing, allowing you to write test scripts once and execute them on both Android and iOS devices. This helps in achieving efficient test coverage across multiple platforms.</a:t>
            </a:r>
            <a:endParaRPr b="0" lang="en-IN" sz="1400" spc="-1" strike="noStrike">
              <a:latin typeface="Arial"/>
            </a:endParaRPr>
          </a:p>
          <a:p>
            <a:pPr marL="457200" indent="-228600" algn="just"/>
            <a:r>
              <a:rPr b="0" lang="en-IN" sz="1400" spc="-1" strike="noStrike">
                <a:latin typeface="Arial"/>
              </a:rPr>
              <a:t>Appium allows testing of mobile applications without requiring any modification to the app's source code. This is beneficial as it allows testing in the app's natural state, ensuring that the automation process does not interfere with the app's behavior.</a:t>
            </a:r>
            <a:endParaRPr b="0" lang="en-IN" sz="1400" spc="-1" strike="noStrike">
              <a:latin typeface="Arial"/>
            </a:endParaRPr>
          </a:p>
          <a:p>
            <a:pPr marL="457200" indent="-228600" algn="just"/>
            <a:r>
              <a:rPr b="0" lang="en-IN" sz="1400" spc="-1" strike="noStrike">
                <a:latin typeface="Arial"/>
              </a:rPr>
              <a:t>Appium is compatible with various programming languages, including Java, Python, Ruby, JavaScript, and C#. This flexibility allows teams to use the language they are most comfortable with or that best fits their project requirements.</a:t>
            </a:r>
            <a:endParaRPr b="0" lang="en-IN" sz="1400" spc="-1" strike="noStrike">
              <a:latin typeface="Arial"/>
            </a:endParaRPr>
          </a:p>
          <a:p>
            <a:pPr algn="just"/>
            <a:endParaRPr b="1" lang="en-IN" sz="1400" spc="-1" strike="noStrike">
              <a:latin typeface="Arial"/>
            </a:endParaRPr>
          </a:p>
          <a:p>
            <a:pPr algn="just"/>
            <a:endParaRPr b="1" lang="en-IN" sz="1400" spc="-1" strike="noStrike">
              <a:latin typeface="Arial"/>
            </a:endParaRPr>
          </a:p>
          <a:p>
            <a:pPr algn="just"/>
            <a:r>
              <a:rPr b="1" lang="en-IN" sz="1400" spc="-1" strike="noStrike">
                <a:latin typeface="Arial"/>
              </a:rPr>
              <a:t>Cypress:</a:t>
            </a:r>
            <a:endParaRPr b="1" lang="en-IN" sz="1400" spc="-1" strike="noStrike">
              <a:latin typeface="Arial"/>
            </a:endParaRPr>
          </a:p>
          <a:p>
            <a:pPr algn="just"/>
            <a:endParaRPr b="1" lang="en-IN" sz="1400" spc="-1" strike="noStrike">
              <a:latin typeface="Arial"/>
            </a:endParaRPr>
          </a:p>
          <a:p>
            <a:pPr algn="just"/>
            <a:r>
              <a:rPr b="0" lang="en-IN" sz="1400" spc="-1" strike="noStrike">
                <a:latin typeface="Arial"/>
              </a:rPr>
              <a:t> </a:t>
            </a:r>
            <a:r>
              <a:rPr b="0" lang="en-IN" sz="1400" spc="-1" strike="noStrike">
                <a:latin typeface="Arial"/>
              </a:rPr>
              <a:t>Cypress is an open-source end-to-end testing framework designed for modern web applications. It simplifies the process of testing web applications by providing a fast, reliable, and easy-to-use platform. Cypress is known for its unique architecture and features that make it particularly well-suited for both developers and testers.</a:t>
            </a:r>
            <a:endParaRPr b="0" lang="en-IN" sz="1400" spc="-1" strike="noStrike">
              <a:latin typeface="Arial"/>
            </a:endParaRPr>
          </a:p>
          <a:p>
            <a:pPr algn="just"/>
            <a:endParaRPr b="0" lang="en-IN" sz="1400" spc="-1" strike="noStrike">
              <a:latin typeface="Arial"/>
            </a:endParaRPr>
          </a:p>
          <a:p>
            <a:pPr algn="just"/>
            <a:r>
              <a:rPr b="1" lang="en-IN" sz="1400" spc="-1" strike="noStrike">
                <a:latin typeface="Arial"/>
              </a:rPr>
              <a:t>Benefites:</a:t>
            </a:r>
            <a:endParaRPr b="0" lang="en-IN" sz="1400" spc="-1" strike="noStrike">
              <a:latin typeface="Arial"/>
            </a:endParaRPr>
          </a:p>
          <a:p>
            <a:pPr algn="just"/>
            <a:endParaRPr b="0" lang="en-IN" sz="1400" spc="-1" strike="noStrike">
              <a:latin typeface="Arial"/>
            </a:endParaRPr>
          </a:p>
          <a:p>
            <a:pPr marL="457200" indent="-228600" algn="just"/>
            <a:r>
              <a:rPr b="0" lang="en-IN" sz="1400" spc="-1" strike="noStrike">
                <a:latin typeface="Arial"/>
              </a:rPr>
              <a:t>Cypress executes tests directly in the browser, allowing for faster test execution. This is particularly advantageous for large test suites, contributing to quicker feedback during development.</a:t>
            </a:r>
            <a:endParaRPr b="0" lang="en-IN" sz="1400" spc="-1" strike="noStrike">
              <a:latin typeface="Arial"/>
            </a:endParaRPr>
          </a:p>
          <a:p>
            <a:pPr marL="457200" indent="-228600" algn="just"/>
            <a:r>
              <a:rPr b="0" lang="en-IN" sz="1400" spc="-1" strike="noStrike">
                <a:latin typeface="Arial"/>
              </a:rPr>
              <a:t>Cypress provides real-time reloads during test development. Changes made to test scripts are instantly reflected in the browser, making the development and debugging process more efficient.</a:t>
            </a:r>
            <a:endParaRPr b="0" lang="en-IN" sz="1400" spc="-1" strike="noStrike">
              <a:latin typeface="Arial"/>
            </a:endParaRPr>
          </a:p>
          <a:p>
            <a:pPr marL="252000" algn="just"/>
            <a:r>
              <a:rPr b="0" lang="en-IN" sz="1400" spc="-1" strike="noStrike">
                <a:latin typeface="Arial"/>
              </a:rPr>
              <a:t>Cypress intelligently waits for elements to appear and become interactable, eliminating the need for explicit waits or sleeps in test scripts. This improves test reliability and reduces the likelihood of flaky tests.</a:t>
            </a:r>
            <a:endParaRPr b="0" lang="en-IN" sz="1400" spc="-1" strike="noStrike">
              <a:latin typeface="Arial"/>
            </a:endParaRPr>
          </a:p>
        </p:txBody>
      </p:sp>
      <p:sp>
        <p:nvSpPr>
          <p:cNvPr id="284" name="CustomShape 5"/>
          <p:cNvSpPr/>
          <p:nvPr/>
        </p:nvSpPr>
        <p:spPr>
          <a:xfrm>
            <a:off x="806400" y="9560520"/>
            <a:ext cx="513720" cy="172440"/>
          </a:xfrm>
          <a:prstGeom prst="rect">
            <a:avLst/>
          </a:prstGeom>
          <a:noFill/>
          <a:ln>
            <a:noFill/>
          </a:ln>
        </p:spPr>
        <p:style>
          <a:lnRef idx="0"/>
          <a:fillRef idx="0"/>
          <a:effectRef idx="0"/>
          <a:fontRef idx="minor"/>
        </p:style>
      </p:sp>
      <p:pic>
        <p:nvPicPr>
          <p:cNvPr id="285" name="object 13_2" descr=""/>
          <p:cNvPicPr/>
          <p:nvPr/>
        </p:nvPicPr>
        <p:blipFill>
          <a:blip r:embed="rId2"/>
          <a:stretch/>
        </p:blipFill>
        <p:spPr>
          <a:xfrm>
            <a:off x="647640" y="9616320"/>
            <a:ext cx="104040" cy="11376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CustomShape 1"/>
          <p:cNvSpPr/>
          <p:nvPr/>
        </p:nvSpPr>
        <p:spPr>
          <a:xfrm>
            <a:off x="47520" y="70920"/>
            <a:ext cx="7771680" cy="9987480"/>
          </a:xfrm>
          <a:custGeom>
            <a:avLst/>
            <a:gdLst/>
            <a:ahLst/>
            <a:rect l="l" t="t" r="r" b="b"/>
            <a:pathLst>
              <a:path w="7772400" h="10058400">
                <a:moveTo>
                  <a:pt x="7772399" y="10058399"/>
                </a:moveTo>
                <a:lnTo>
                  <a:pt x="0" y="10058399"/>
                </a:lnTo>
                <a:lnTo>
                  <a:pt x="0" y="0"/>
                </a:lnTo>
                <a:lnTo>
                  <a:pt x="7772399" y="0"/>
                </a:lnTo>
                <a:lnTo>
                  <a:pt x="7772399" y="10058399"/>
                </a:lnTo>
                <a:close/>
              </a:path>
            </a:pathLst>
          </a:custGeom>
          <a:solidFill>
            <a:srgbClr val="f2f2f2"/>
          </a:solidFill>
          <a:ln>
            <a:noFill/>
          </a:ln>
        </p:spPr>
        <p:style>
          <a:lnRef idx="0"/>
          <a:fillRef idx="0"/>
          <a:effectRef idx="0"/>
          <a:fontRef idx="minor"/>
        </p:style>
      </p:sp>
      <p:pic>
        <p:nvPicPr>
          <p:cNvPr id="287" name="object 3_5" descr=""/>
          <p:cNvPicPr/>
          <p:nvPr/>
        </p:nvPicPr>
        <p:blipFill>
          <a:blip r:embed="rId1"/>
          <a:stretch/>
        </p:blipFill>
        <p:spPr>
          <a:xfrm>
            <a:off x="3688200" y="0"/>
            <a:ext cx="4083480" cy="5595480"/>
          </a:xfrm>
          <a:prstGeom prst="rect">
            <a:avLst/>
          </a:prstGeom>
          <a:ln>
            <a:noFill/>
          </a:ln>
        </p:spPr>
      </p:pic>
      <p:sp>
        <p:nvSpPr>
          <p:cNvPr id="288" name="CustomShape 2"/>
          <p:cNvSpPr/>
          <p:nvPr/>
        </p:nvSpPr>
        <p:spPr>
          <a:xfrm>
            <a:off x="288000" y="311040"/>
            <a:ext cx="2376000" cy="1416960"/>
          </a:xfrm>
          <a:prstGeom prst="rect">
            <a:avLst/>
          </a:prstGeom>
          <a:noFill/>
          <a:ln>
            <a:noFill/>
          </a:ln>
        </p:spPr>
        <p:style>
          <a:lnRef idx="0"/>
          <a:fillRef idx="0"/>
          <a:effectRef idx="0"/>
          <a:fontRef idx="minor"/>
        </p:style>
        <p:txBody>
          <a:bodyPr lIns="0" rIns="0" tIns="12600" bIns="0">
            <a:noAutofit/>
          </a:bodyPr>
          <a:p>
            <a:pPr marL="12600">
              <a:lnSpc>
                <a:spcPct val="100000"/>
              </a:lnSpc>
              <a:spcBef>
                <a:spcPts val="99"/>
              </a:spcBef>
            </a:pPr>
            <a:r>
              <a:rPr b="1" lang="en-IN" sz="2250" spc="-1" strike="noStrike">
                <a:solidFill>
                  <a:srgbClr val="3b364b"/>
                </a:solidFill>
                <a:latin typeface="Microsoft Sans Serif"/>
                <a:ea typeface="DejaVu Sans"/>
              </a:rPr>
              <a:t>Other Tools:</a:t>
            </a:r>
            <a:endParaRPr b="1" lang="en-IN" sz="2250" spc="-1" strike="noStrike">
              <a:solidFill>
                <a:srgbClr val="000000"/>
              </a:solidFill>
              <a:latin typeface="Arial"/>
            </a:endParaRPr>
          </a:p>
        </p:txBody>
      </p:sp>
      <p:sp>
        <p:nvSpPr>
          <p:cNvPr id="289" name="CustomShape 3"/>
          <p:cNvSpPr/>
          <p:nvPr/>
        </p:nvSpPr>
        <p:spPr>
          <a:xfrm>
            <a:off x="504000" y="792000"/>
            <a:ext cx="1342440" cy="19080"/>
          </a:xfrm>
          <a:custGeom>
            <a:avLst/>
            <a:gdLst/>
            <a:ahLst/>
            <a:rect l="l" t="t" r="r" b="b"/>
            <a:pathLst>
              <a:path w="1343025" h="19684">
                <a:moveTo>
                  <a:pt x="1343012" y="25"/>
                </a:moveTo>
                <a:lnTo>
                  <a:pt x="704100" y="25"/>
                </a:lnTo>
                <a:lnTo>
                  <a:pt x="0" y="0"/>
                </a:lnTo>
                <a:lnTo>
                  <a:pt x="0" y="19075"/>
                </a:lnTo>
                <a:lnTo>
                  <a:pt x="703922" y="19075"/>
                </a:lnTo>
                <a:lnTo>
                  <a:pt x="704100" y="19075"/>
                </a:lnTo>
                <a:lnTo>
                  <a:pt x="1343012" y="19075"/>
                </a:lnTo>
                <a:lnTo>
                  <a:pt x="1343012" y="25"/>
                </a:lnTo>
                <a:close/>
              </a:path>
            </a:pathLst>
          </a:custGeom>
          <a:solidFill>
            <a:srgbClr val="ffaf04"/>
          </a:solidFill>
          <a:ln>
            <a:noFill/>
          </a:ln>
        </p:spPr>
        <p:style>
          <a:lnRef idx="0"/>
          <a:fillRef idx="0"/>
          <a:effectRef idx="0"/>
          <a:fontRef idx="minor"/>
        </p:style>
      </p:sp>
      <p:sp>
        <p:nvSpPr>
          <p:cNvPr id="290" name="TextShape 4"/>
          <p:cNvSpPr txBox="1"/>
          <p:nvPr/>
        </p:nvSpPr>
        <p:spPr>
          <a:xfrm>
            <a:off x="144000" y="-1548000"/>
            <a:ext cx="7380000" cy="9421560"/>
          </a:xfrm>
          <a:prstGeom prst="rect">
            <a:avLst/>
          </a:prstGeom>
          <a:noFill/>
          <a:ln>
            <a:noFill/>
          </a:ln>
        </p:spPr>
        <p:txBody>
          <a:bodyPr lIns="0" rIns="0" tIns="0" bIns="0" anchor="ctr">
            <a:noAutofit/>
          </a:bodyPr>
          <a:p>
            <a:pPr algn="just"/>
            <a:r>
              <a:rPr b="1" lang="en-IN" sz="1400" spc="-1" strike="noStrike">
                <a:latin typeface="Arial"/>
              </a:rPr>
              <a:t>Knightwatchjs:</a:t>
            </a:r>
            <a:endParaRPr b="0" lang="en-IN" sz="1400" spc="-1" strike="noStrike">
              <a:latin typeface="Arial"/>
            </a:endParaRPr>
          </a:p>
          <a:p>
            <a:pPr algn="just"/>
            <a:r>
              <a:rPr b="0" lang="en-IN" sz="1400" spc="-1" strike="noStrike">
                <a:latin typeface="Arial"/>
              </a:rPr>
              <a:t>Nightwatch enables automation testing of native mobile applications via Appium. It combines the robustness of Appium with the enhanced developer experience provided by Nightwatch. It enables end-to-end functional testing of native mobile apps on Android and iOS devices.</a:t>
            </a:r>
            <a:endParaRPr b="0" lang="en-IN" sz="1400" spc="-1" strike="noStrike">
              <a:latin typeface="Arial"/>
            </a:endParaRPr>
          </a:p>
          <a:p>
            <a:pPr algn="just"/>
            <a:endParaRPr b="0" lang="en-IN" sz="1400" spc="-1" strike="noStrike">
              <a:latin typeface="Arial"/>
            </a:endParaRPr>
          </a:p>
          <a:p>
            <a:pPr algn="just"/>
            <a:r>
              <a:rPr b="1" lang="en-IN" sz="1400" spc="-1" strike="noStrike">
                <a:latin typeface="Arial"/>
              </a:rPr>
              <a:t>Benefits:</a:t>
            </a:r>
            <a:endParaRPr b="1" lang="en-IN" sz="1400" spc="-1" strike="noStrike">
              <a:latin typeface="Arial"/>
            </a:endParaRPr>
          </a:p>
          <a:p>
            <a:pPr algn="just"/>
            <a:r>
              <a:rPr b="1" lang="en-IN" sz="1400" spc="-1" strike="noStrike">
                <a:latin typeface="Arial"/>
              </a:rPr>
              <a:t>      </a:t>
            </a:r>
            <a:endParaRPr b="1" lang="en-IN" sz="1400" spc="-1" strike="noStrike">
              <a:latin typeface="Arial"/>
            </a:endParaRPr>
          </a:p>
          <a:p>
            <a:pPr algn="just">
              <a:tabLst>
                <a:tab algn="l" pos="457200"/>
              </a:tabLst>
            </a:pPr>
            <a:r>
              <a:rPr b="0" lang="en-IN" sz="1400" spc="-1" strike="noStrike">
                <a:latin typeface="Arial"/>
              </a:rPr>
              <a:t>Built-in test runner. Built-in command-line test runner can run the tests either sequentially or in parallel, together, by group, tags, or single.</a:t>
            </a:r>
            <a:endParaRPr b="0" lang="en-IN" sz="1400" spc="-1" strike="noStrike">
              <a:latin typeface="Arial"/>
            </a:endParaRPr>
          </a:p>
          <a:p>
            <a:pPr algn="just">
              <a:tabLst>
                <a:tab algn="l" pos="457200"/>
              </a:tabLst>
            </a:pPr>
            <a:r>
              <a:rPr b="0" lang="en-IN" sz="1400" spc="-1" strike="noStrike">
                <a:latin typeface="Arial"/>
              </a:rPr>
              <a:t>Nightwatch.js automatically manages the WebDriver services (Edge, Safari, GeckoDriver).</a:t>
            </a:r>
            <a:endParaRPr b="0" lang="en-IN" sz="1400" spc="-1" strike="noStrike">
              <a:latin typeface="Arial"/>
            </a:endParaRPr>
          </a:p>
          <a:p>
            <a:pPr algn="just">
              <a:tabLst>
                <a:tab algn="l" pos="457200"/>
              </a:tabLst>
            </a:pPr>
            <a:r>
              <a:rPr b="0" lang="en-IN" sz="1400" spc="-1" strike="noStrike">
                <a:latin typeface="Arial"/>
              </a:rPr>
              <a:t>Cloud services support. Works with cloud testing providers, such as SauceLabs and BrowserStack.</a:t>
            </a:r>
            <a:endParaRPr b="0" lang="en-IN" sz="1400" spc="-1" strike="noStrike">
              <a:latin typeface="Arial"/>
            </a:endParaRPr>
          </a:p>
          <a:p>
            <a:pPr algn="just">
              <a:tabLst>
                <a:tab algn="l" pos="457200"/>
              </a:tabLst>
            </a:pPr>
            <a:r>
              <a:rPr b="0" lang="en-IN" sz="1400" spc="-1" strike="noStrike">
                <a:latin typeface="Arial"/>
              </a:rPr>
              <a:t>Includes its own testing framework / assertions library.                                                           Clean syntax. Simple but powerful syntax enables you to write tests very quickly.</a:t>
            </a:r>
            <a:endParaRPr b="0" lang="en-IN" sz="1400" spc="-1" strike="noStrike">
              <a:latin typeface="Arial"/>
            </a:endParaRPr>
          </a:p>
        </p:txBody>
      </p:sp>
      <p:sp>
        <p:nvSpPr>
          <p:cNvPr id="291" name="CustomShape 5"/>
          <p:cNvSpPr/>
          <p:nvPr/>
        </p:nvSpPr>
        <p:spPr>
          <a:xfrm>
            <a:off x="806400" y="9560520"/>
            <a:ext cx="513720" cy="172440"/>
          </a:xfrm>
          <a:prstGeom prst="rect">
            <a:avLst/>
          </a:prstGeom>
          <a:noFill/>
          <a:ln>
            <a:noFill/>
          </a:ln>
        </p:spPr>
        <p:style>
          <a:lnRef idx="0"/>
          <a:fillRef idx="0"/>
          <a:effectRef idx="0"/>
          <a:fontRef idx="minor"/>
        </p:style>
      </p:sp>
      <p:pic>
        <p:nvPicPr>
          <p:cNvPr id="292" name="object 13_3" descr=""/>
          <p:cNvPicPr/>
          <p:nvPr/>
        </p:nvPicPr>
        <p:blipFill>
          <a:blip r:embed="rId2"/>
          <a:stretch/>
        </p:blipFill>
        <p:spPr>
          <a:xfrm>
            <a:off x="647640" y="9616320"/>
            <a:ext cx="104040" cy="11376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57" name="Group 1"/>
          <p:cNvGrpSpPr/>
          <p:nvPr/>
        </p:nvGrpSpPr>
        <p:grpSpPr>
          <a:xfrm>
            <a:off x="3597120" y="6230520"/>
            <a:ext cx="4174920" cy="3827520"/>
            <a:chOff x="3597120" y="6230520"/>
            <a:chExt cx="4174920" cy="3827520"/>
          </a:xfrm>
        </p:grpSpPr>
        <p:pic>
          <p:nvPicPr>
            <p:cNvPr id="158" name="object 4" descr=""/>
            <p:cNvPicPr/>
            <p:nvPr/>
          </p:nvPicPr>
          <p:blipFill>
            <a:blip r:embed="rId1"/>
            <a:stretch/>
          </p:blipFill>
          <p:spPr>
            <a:xfrm>
              <a:off x="3597120" y="6230520"/>
              <a:ext cx="4174920" cy="3827520"/>
            </a:xfrm>
            <a:prstGeom prst="rect">
              <a:avLst/>
            </a:prstGeom>
            <a:ln>
              <a:noFill/>
            </a:ln>
          </p:spPr>
        </p:pic>
      </p:grpSp>
      <p:sp>
        <p:nvSpPr>
          <p:cNvPr id="159" name="CustomShape 2"/>
          <p:cNvSpPr/>
          <p:nvPr/>
        </p:nvSpPr>
        <p:spPr>
          <a:xfrm>
            <a:off x="761040" y="6036120"/>
            <a:ext cx="2299320" cy="331560"/>
          </a:xfrm>
          <a:prstGeom prst="rect">
            <a:avLst/>
          </a:prstGeom>
          <a:noFill/>
          <a:ln>
            <a:noFill/>
          </a:ln>
        </p:spPr>
        <p:style>
          <a:lnRef idx="0"/>
          <a:fillRef idx="0"/>
          <a:effectRef idx="0"/>
          <a:fontRef idx="minor"/>
        </p:style>
        <p:txBody>
          <a:bodyPr lIns="0" rIns="0" tIns="12240" bIns="0">
            <a:spAutoFit/>
          </a:bodyPr>
          <a:p>
            <a:pPr marL="12600">
              <a:lnSpc>
                <a:spcPct val="100000"/>
              </a:lnSpc>
              <a:spcBef>
                <a:spcPts val="96"/>
              </a:spcBef>
            </a:pPr>
            <a:r>
              <a:rPr b="0" lang="en-IN" sz="1050" spc="-7" strike="noStrike">
                <a:solidFill>
                  <a:srgbClr val="ffffff"/>
                </a:solidFill>
                <a:latin typeface="Microsoft Sans Serif"/>
                <a:ea typeface="DejaVu Sans"/>
              </a:rPr>
              <a:t>Reactive</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Hive</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is</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a</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Bulgarian-Ukrainian</a:t>
            </a:r>
            <a:endParaRPr b="0" lang="en-IN" sz="1050" spc="-1" strike="noStrike">
              <a:solidFill>
                <a:srgbClr val="000000"/>
              </a:solidFill>
              <a:latin typeface="Arial"/>
            </a:endParaRPr>
          </a:p>
        </p:txBody>
      </p:sp>
      <p:sp>
        <p:nvSpPr>
          <p:cNvPr id="160" name="CustomShape 3"/>
          <p:cNvSpPr/>
          <p:nvPr/>
        </p:nvSpPr>
        <p:spPr>
          <a:xfrm>
            <a:off x="761040" y="6186240"/>
            <a:ext cx="2482920" cy="3416400"/>
          </a:xfrm>
          <a:prstGeom prst="rect">
            <a:avLst/>
          </a:prstGeom>
          <a:noFill/>
          <a:ln>
            <a:noFill/>
          </a:ln>
        </p:spPr>
        <p:style>
          <a:lnRef idx="0"/>
          <a:fillRef idx="0"/>
          <a:effectRef idx="0"/>
          <a:fontRef idx="minor"/>
        </p:style>
        <p:txBody>
          <a:bodyPr lIns="0" rIns="0" tIns="18360" bIns="0">
            <a:spAutoFit/>
          </a:bodyPr>
          <a:p>
            <a:pPr marL="12600">
              <a:lnSpc>
                <a:spcPct val="133000"/>
              </a:lnSpc>
              <a:spcBef>
                <a:spcPts val="145"/>
              </a:spcBef>
            </a:pPr>
            <a:r>
              <a:rPr b="0" lang="en-IN" sz="1050" spc="-15" strike="noStrike">
                <a:solidFill>
                  <a:srgbClr val="ffffff"/>
                </a:solidFill>
                <a:latin typeface="Microsoft Sans Serif"/>
                <a:ea typeface="DejaVu Sans"/>
              </a:rPr>
              <a:t>agency,</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which</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has</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been</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founded</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by</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2</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QA </a:t>
            </a:r>
            <a:r>
              <a:rPr b="0" lang="en-IN" sz="1050" spc="-265"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engineers</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of</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Mid-Senior</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level.</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Around</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5 </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years</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we've</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been</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working</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for</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a</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different </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companies</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in</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the</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US,</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Europe</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and </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Australia,</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eventually</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gathered</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deep </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expertise</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of</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the</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testing</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e-Commerce </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projects,</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especially</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based</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on</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Magento</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2 </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CMS.</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Also</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we</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have</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considerable </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experience</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in</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testing</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different</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type</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of </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projects</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based</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on</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others</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CMS</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systems </a:t>
            </a:r>
            <a:r>
              <a:rPr b="0" lang="en-IN" sz="1050" spc="-1" strike="noStrike">
                <a:solidFill>
                  <a:srgbClr val="ffffff"/>
                </a:solidFill>
                <a:latin typeface="Microsoft Sans Serif"/>
                <a:ea typeface="DejaVu Sans"/>
              </a:rPr>
              <a:t> </a:t>
            </a:r>
            <a:r>
              <a:rPr b="0" lang="en-IN" sz="1050" spc="-15" strike="noStrike">
                <a:solidFill>
                  <a:srgbClr val="ffffff"/>
                </a:solidFill>
                <a:latin typeface="Microsoft Sans Serif"/>
                <a:ea typeface="DejaVu Sans"/>
              </a:rPr>
              <a:t>(Shopify,</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BigCommerce,</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etc.),</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and</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the </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custom</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ones</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as</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well.</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In</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our</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company</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we </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got</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rid</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of</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redundant</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management</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layers </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making</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accent</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only</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on</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testing.</a:t>
            </a:r>
            <a:endParaRPr b="0" lang="en-IN" sz="1050" spc="-1" strike="noStrike">
              <a:solidFill>
                <a:srgbClr val="000000"/>
              </a:solidFill>
              <a:latin typeface="Arial"/>
            </a:endParaRPr>
          </a:p>
        </p:txBody>
      </p:sp>
      <p:sp>
        <p:nvSpPr>
          <p:cNvPr id="161" name="CustomShape 4"/>
          <p:cNvSpPr/>
          <p:nvPr/>
        </p:nvSpPr>
        <p:spPr>
          <a:xfrm>
            <a:off x="5157360" y="6283440"/>
            <a:ext cx="1830600" cy="560880"/>
          </a:xfrm>
          <a:prstGeom prst="rect">
            <a:avLst/>
          </a:prstGeom>
          <a:noFill/>
          <a:ln>
            <a:noFill/>
          </a:ln>
        </p:spPr>
        <p:style>
          <a:lnRef idx="0"/>
          <a:fillRef idx="0"/>
          <a:effectRef idx="0"/>
          <a:fontRef idx="minor"/>
        </p:style>
        <p:txBody>
          <a:bodyPr lIns="0" rIns="0" tIns="12600" bIns="0">
            <a:spAutoFit/>
          </a:bodyPr>
          <a:p>
            <a:pPr marL="12600">
              <a:lnSpc>
                <a:spcPct val="100000"/>
              </a:lnSpc>
              <a:spcBef>
                <a:spcPts val="99"/>
              </a:spcBef>
            </a:pPr>
            <a:r>
              <a:rPr b="0" lang="en-IN" sz="1800" spc="-32" strike="noStrike">
                <a:solidFill>
                  <a:srgbClr val="ffffff"/>
                </a:solidFill>
                <a:latin typeface="Microsoft Sans Serif"/>
                <a:ea typeface="DejaVu Sans"/>
              </a:rPr>
              <a:t>Flexible</a:t>
            </a:r>
            <a:r>
              <a:rPr b="0" lang="en-IN" sz="1800" spc="-66" strike="noStrike">
                <a:solidFill>
                  <a:srgbClr val="ffffff"/>
                </a:solidFill>
                <a:latin typeface="Microsoft Sans Serif"/>
                <a:ea typeface="DejaVu Sans"/>
              </a:rPr>
              <a:t> </a:t>
            </a:r>
            <a:r>
              <a:rPr b="0" lang="en-IN" sz="1800" spc="-26" strike="noStrike">
                <a:solidFill>
                  <a:srgbClr val="ffffff"/>
                </a:solidFill>
                <a:latin typeface="Microsoft Sans Serif"/>
                <a:ea typeface="DejaVu Sans"/>
              </a:rPr>
              <a:t>resources</a:t>
            </a:r>
            <a:endParaRPr b="0" lang="en-IN" sz="1800" spc="-1" strike="noStrike">
              <a:solidFill>
                <a:srgbClr val="000000"/>
              </a:solidFill>
              <a:latin typeface="Arial"/>
            </a:endParaRPr>
          </a:p>
        </p:txBody>
      </p:sp>
      <p:sp>
        <p:nvSpPr>
          <p:cNvPr id="162" name="CustomShape 5"/>
          <p:cNvSpPr/>
          <p:nvPr/>
        </p:nvSpPr>
        <p:spPr>
          <a:xfrm>
            <a:off x="5155200" y="7369200"/>
            <a:ext cx="893880" cy="560880"/>
          </a:xfrm>
          <a:prstGeom prst="rect">
            <a:avLst/>
          </a:prstGeom>
          <a:noFill/>
          <a:ln>
            <a:noFill/>
          </a:ln>
        </p:spPr>
        <p:style>
          <a:lnRef idx="0"/>
          <a:fillRef idx="0"/>
          <a:effectRef idx="0"/>
          <a:fontRef idx="minor"/>
        </p:style>
        <p:txBody>
          <a:bodyPr lIns="0" rIns="0" tIns="12600" bIns="0">
            <a:spAutoFit/>
          </a:bodyPr>
          <a:p>
            <a:pPr marL="12600">
              <a:lnSpc>
                <a:spcPct val="100000"/>
              </a:lnSpc>
              <a:spcBef>
                <a:spcPts val="99"/>
              </a:spcBef>
            </a:pPr>
            <a:r>
              <a:rPr b="0" lang="en-IN" sz="1800" spc="-32" strike="noStrike">
                <a:solidFill>
                  <a:srgbClr val="f9f9f9"/>
                </a:solidFill>
                <a:latin typeface="Microsoft Sans Serif"/>
                <a:ea typeface="DejaVu Sans"/>
              </a:rPr>
              <a:t>Adapt</a:t>
            </a:r>
            <a:r>
              <a:rPr b="0" lang="en-IN" sz="1800" spc="-41" strike="noStrike">
                <a:solidFill>
                  <a:srgbClr val="f9f9f9"/>
                </a:solidFill>
                <a:latin typeface="Microsoft Sans Serif"/>
                <a:ea typeface="DejaVu Sans"/>
              </a:rPr>
              <a:t>i</a:t>
            </a:r>
            <a:r>
              <a:rPr b="0" lang="en-IN" sz="1800" spc="-26" strike="noStrike">
                <a:solidFill>
                  <a:srgbClr val="f9f9f9"/>
                </a:solidFill>
                <a:latin typeface="Microsoft Sans Serif"/>
                <a:ea typeface="DejaVu Sans"/>
              </a:rPr>
              <a:t>v</a:t>
            </a:r>
            <a:r>
              <a:rPr b="0" lang="en-IN" sz="1800" spc="-7" strike="noStrike">
                <a:solidFill>
                  <a:srgbClr val="f9f9f9"/>
                </a:solidFill>
                <a:latin typeface="Microsoft Sans Serif"/>
                <a:ea typeface="DejaVu Sans"/>
              </a:rPr>
              <a:t>e</a:t>
            </a:r>
            <a:endParaRPr b="0" lang="en-IN" sz="1800" spc="-1" strike="noStrike">
              <a:solidFill>
                <a:srgbClr val="000000"/>
              </a:solidFill>
              <a:latin typeface="Arial"/>
            </a:endParaRPr>
          </a:p>
        </p:txBody>
      </p:sp>
      <p:sp>
        <p:nvSpPr>
          <p:cNvPr id="163" name="CustomShape 6"/>
          <p:cNvSpPr/>
          <p:nvPr/>
        </p:nvSpPr>
        <p:spPr>
          <a:xfrm>
            <a:off x="7161480" y="9550800"/>
            <a:ext cx="99000" cy="172080"/>
          </a:xfrm>
          <a:prstGeom prst="rect">
            <a:avLst/>
          </a:prstGeom>
          <a:noFill/>
          <a:ln>
            <a:noFill/>
          </a:ln>
        </p:spPr>
        <p:style>
          <a:lnRef idx="0"/>
          <a:fillRef idx="0"/>
          <a:effectRef idx="0"/>
          <a:fontRef idx="minor"/>
        </p:style>
        <p:txBody>
          <a:bodyPr lIns="0" rIns="0" tIns="12240" bIns="0">
            <a:spAutoFit/>
          </a:bodyPr>
          <a:p>
            <a:pPr marL="12600">
              <a:lnSpc>
                <a:spcPct val="100000"/>
              </a:lnSpc>
              <a:spcBef>
                <a:spcPts val="96"/>
              </a:spcBef>
            </a:pPr>
            <a:r>
              <a:rPr b="0" lang="en-IN" sz="1050" spc="-7" strike="noStrike">
                <a:solidFill>
                  <a:srgbClr val="ffffff"/>
                </a:solidFill>
                <a:latin typeface="Microsoft Sans Serif"/>
                <a:ea typeface="DejaVu Sans"/>
              </a:rPr>
              <a:t>2</a:t>
            </a:r>
            <a:endParaRPr b="0" lang="en-IN" sz="1050" spc="-1" strike="noStrike">
              <a:solidFill>
                <a:srgbClr val="000000"/>
              </a:solidFill>
              <a:latin typeface="Arial"/>
            </a:endParaRPr>
          </a:p>
        </p:txBody>
      </p:sp>
      <p:sp>
        <p:nvSpPr>
          <p:cNvPr id="164" name="CustomShape 7"/>
          <p:cNvSpPr/>
          <p:nvPr/>
        </p:nvSpPr>
        <p:spPr>
          <a:xfrm>
            <a:off x="749160" y="9550800"/>
            <a:ext cx="373320" cy="331560"/>
          </a:xfrm>
          <a:prstGeom prst="rect">
            <a:avLst/>
          </a:prstGeom>
          <a:noFill/>
          <a:ln>
            <a:noFill/>
          </a:ln>
        </p:spPr>
        <p:style>
          <a:lnRef idx="0"/>
          <a:fillRef idx="0"/>
          <a:effectRef idx="0"/>
          <a:fontRef idx="minor"/>
        </p:style>
        <p:txBody>
          <a:bodyPr lIns="0" rIns="0" tIns="12240" bIns="0">
            <a:spAutoFit/>
          </a:bodyPr>
          <a:p>
            <a:pPr marL="12600">
              <a:lnSpc>
                <a:spcPct val="100000"/>
              </a:lnSpc>
              <a:spcBef>
                <a:spcPts val="96"/>
              </a:spcBef>
            </a:pPr>
            <a:r>
              <a:rPr b="0" lang="en-IN" sz="1050" spc="-7" strike="noStrike">
                <a:solidFill>
                  <a:srgbClr val="ffffff"/>
                </a:solidFill>
                <a:latin typeface="Microsoft Sans Serif"/>
                <a:ea typeface="DejaVu Sans"/>
              </a:rPr>
              <a:t>About</a:t>
            </a:r>
            <a:endParaRPr b="0" lang="en-IN" sz="1050" spc="-1" strike="noStrike">
              <a:solidFill>
                <a:srgbClr val="000000"/>
              </a:solidFill>
              <a:latin typeface="Arial"/>
            </a:endParaRPr>
          </a:p>
        </p:txBody>
      </p:sp>
      <p:pic>
        <p:nvPicPr>
          <p:cNvPr id="165" name="object 26" descr=""/>
          <p:cNvPicPr/>
          <p:nvPr/>
        </p:nvPicPr>
        <p:blipFill>
          <a:blip r:embed="rId2"/>
          <a:stretch/>
        </p:blipFill>
        <p:spPr>
          <a:xfrm>
            <a:off x="609480" y="9611640"/>
            <a:ext cx="104040" cy="113760"/>
          </a:xfrm>
          <a:prstGeom prst="rect">
            <a:avLst/>
          </a:prstGeom>
          <a:ln>
            <a:noFill/>
          </a:ln>
        </p:spPr>
      </p:pic>
      <p:pic>
        <p:nvPicPr>
          <p:cNvPr id="166" name="object 3_0" descr=""/>
          <p:cNvPicPr/>
          <p:nvPr/>
        </p:nvPicPr>
        <p:blipFill>
          <a:blip r:embed="rId3"/>
          <a:stretch/>
        </p:blipFill>
        <p:spPr>
          <a:xfrm>
            <a:off x="0" y="360"/>
            <a:ext cx="7771680" cy="10057680"/>
          </a:xfrm>
          <a:prstGeom prst="rect">
            <a:avLst/>
          </a:prstGeom>
          <a:ln>
            <a:noFill/>
          </a:ln>
        </p:spPr>
      </p:pic>
      <p:sp>
        <p:nvSpPr>
          <p:cNvPr id="167" name="CustomShape 8"/>
          <p:cNvSpPr/>
          <p:nvPr/>
        </p:nvSpPr>
        <p:spPr>
          <a:xfrm>
            <a:off x="288000" y="792000"/>
            <a:ext cx="6994440" cy="1678680"/>
          </a:xfrm>
          <a:prstGeom prst="rect">
            <a:avLst/>
          </a:prstGeom>
          <a:noFill/>
          <a:ln>
            <a:noFill/>
          </a:ln>
        </p:spPr>
        <p:style>
          <a:lnRef idx="0"/>
          <a:fillRef idx="0"/>
          <a:effectRef idx="0"/>
          <a:fontRef idx="minor"/>
        </p:style>
        <p:txBody>
          <a:bodyPr lIns="0" rIns="0" tIns="0" bIns="0" anchor="ctr">
            <a:noAutofit/>
          </a:bodyPr>
          <a:p>
            <a:pPr algn="ctr">
              <a:lnSpc>
                <a:spcPct val="100000"/>
              </a:lnSpc>
              <a:tabLst>
                <a:tab algn="l" pos="407520"/>
              </a:tabLst>
            </a:pPr>
            <a:r>
              <a:rPr b="1" lang="en-IN" sz="3200" spc="-1" strike="noStrike">
                <a:solidFill>
                  <a:srgbClr val="ffbf00"/>
                </a:solidFill>
                <a:latin typeface="aakar"/>
                <a:ea typeface="DejaVu Sans"/>
              </a:rPr>
              <a:t>Introduction</a:t>
            </a:r>
            <a:endParaRPr b="0" lang="en-IN" sz="3200" spc="-1" strike="noStrike">
              <a:solidFill>
                <a:srgbClr val="000000"/>
              </a:solidFill>
              <a:latin typeface="Arial"/>
            </a:endParaRPr>
          </a:p>
        </p:txBody>
      </p:sp>
      <p:sp>
        <p:nvSpPr>
          <p:cNvPr id="168" name="CustomShape 9"/>
          <p:cNvSpPr/>
          <p:nvPr/>
        </p:nvSpPr>
        <p:spPr>
          <a:xfrm>
            <a:off x="421200" y="2448000"/>
            <a:ext cx="6994440" cy="5833080"/>
          </a:xfrm>
          <a:prstGeom prst="rect">
            <a:avLst/>
          </a:prstGeom>
          <a:noFill/>
          <a:ln>
            <a:noFill/>
          </a:ln>
        </p:spPr>
        <p:style>
          <a:lnRef idx="0"/>
          <a:fillRef idx="0"/>
          <a:effectRef idx="0"/>
          <a:fontRef idx="minor"/>
        </p:style>
        <p:txBody>
          <a:bodyPr lIns="0" rIns="0" tIns="0" bIns="0" anchor="ctr">
            <a:noAutofit/>
          </a:bodyPr>
          <a:p>
            <a:pPr algn="just">
              <a:lnSpc>
                <a:spcPct val="126000"/>
              </a:lnSpc>
              <a:spcBef>
                <a:spcPts val="876"/>
              </a:spcBef>
              <a:tabLst>
                <a:tab algn="l" pos="407520"/>
              </a:tabLst>
            </a:pPr>
            <a:r>
              <a:rPr b="0" lang="en-IN" sz="2400" spc="-1" strike="noStrike">
                <a:solidFill>
                  <a:srgbClr val="eeeeee"/>
                </a:solidFill>
                <a:latin typeface="Arial"/>
                <a:ea typeface="DejaVu Sans"/>
              </a:rPr>
              <a:t>This</a:t>
            </a:r>
            <a:r>
              <a:rPr b="0" lang="en-IN" sz="2400" spc="1" strike="noStrike">
                <a:solidFill>
                  <a:srgbClr val="eeeeee"/>
                </a:solidFill>
                <a:latin typeface="Arial"/>
                <a:ea typeface="DejaVu Sans"/>
              </a:rPr>
              <a:t> </a:t>
            </a:r>
            <a:r>
              <a:rPr b="0" lang="en-IN" sz="2400" spc="-1" strike="noStrike">
                <a:solidFill>
                  <a:srgbClr val="eeeeee"/>
                </a:solidFill>
                <a:latin typeface="Arial"/>
                <a:ea typeface="DejaVu Sans"/>
              </a:rPr>
              <a:t>document</a:t>
            </a:r>
            <a:r>
              <a:rPr b="0" lang="en-IN" sz="2400" spc="1" strike="noStrike">
                <a:solidFill>
                  <a:srgbClr val="eeeeee"/>
                </a:solidFill>
                <a:latin typeface="Arial"/>
                <a:ea typeface="DejaVu Sans"/>
              </a:rPr>
              <a:t> </a:t>
            </a:r>
            <a:r>
              <a:rPr b="0" lang="en-IN" sz="2400" spc="-1" strike="noStrike">
                <a:solidFill>
                  <a:srgbClr val="eeeeee"/>
                </a:solidFill>
                <a:latin typeface="Arial"/>
                <a:ea typeface="DejaVu Sans"/>
              </a:rPr>
              <a:t>describes</a:t>
            </a:r>
            <a:r>
              <a:rPr b="0" lang="en-IN" sz="2400" spc="1" strike="noStrike">
                <a:solidFill>
                  <a:srgbClr val="eeeeee"/>
                </a:solidFill>
                <a:latin typeface="Arial"/>
                <a:ea typeface="DejaVu Sans"/>
              </a:rPr>
              <a:t> </a:t>
            </a:r>
            <a:r>
              <a:rPr b="0" lang="en-IN" sz="2400" spc="-1" strike="noStrike">
                <a:solidFill>
                  <a:srgbClr val="eeeeee"/>
                </a:solidFill>
                <a:latin typeface="Arial"/>
                <a:ea typeface="DejaVu Sans"/>
              </a:rPr>
              <a:t>the</a:t>
            </a:r>
            <a:r>
              <a:rPr b="0" lang="en-IN" sz="2400" spc="1" strike="noStrike">
                <a:solidFill>
                  <a:srgbClr val="eeeeee"/>
                </a:solidFill>
                <a:latin typeface="Arial"/>
                <a:ea typeface="DejaVu Sans"/>
              </a:rPr>
              <a:t> </a:t>
            </a:r>
            <a:r>
              <a:rPr b="0" lang="en-IN" sz="2400" spc="-1" strike="noStrike">
                <a:solidFill>
                  <a:srgbClr val="eeeeee"/>
                </a:solidFill>
                <a:latin typeface="Arial"/>
                <a:ea typeface="DejaVu Sans"/>
              </a:rPr>
              <a:t>methods</a:t>
            </a:r>
            <a:r>
              <a:rPr b="0" lang="en-IN" sz="2400" spc="1" strike="noStrike">
                <a:solidFill>
                  <a:srgbClr val="eeeeee"/>
                </a:solidFill>
                <a:latin typeface="Arial"/>
                <a:ea typeface="DejaVu Sans"/>
              </a:rPr>
              <a:t> </a:t>
            </a:r>
            <a:r>
              <a:rPr b="0" lang="en-IN" sz="2400" spc="-1" strike="noStrike">
                <a:solidFill>
                  <a:srgbClr val="eeeeee"/>
                </a:solidFill>
                <a:latin typeface="Arial"/>
                <a:ea typeface="DejaVu Sans"/>
              </a:rPr>
              <a:t>and</a:t>
            </a:r>
            <a:r>
              <a:rPr b="0" lang="en-IN" sz="2400" spc="1" strike="noStrike">
                <a:solidFill>
                  <a:srgbClr val="eeeeee"/>
                </a:solidFill>
                <a:latin typeface="Arial"/>
                <a:ea typeface="DejaVu Sans"/>
              </a:rPr>
              <a:t> </a:t>
            </a:r>
            <a:r>
              <a:rPr b="0" lang="en-IN" sz="2400" spc="-1" strike="noStrike">
                <a:solidFill>
                  <a:srgbClr val="eeeeee"/>
                </a:solidFill>
                <a:latin typeface="Arial"/>
                <a:ea typeface="DejaVu Sans"/>
              </a:rPr>
              <a:t>procedures</a:t>
            </a:r>
            <a:r>
              <a:rPr b="0" lang="en-IN" sz="2400" spc="1" strike="noStrike">
                <a:solidFill>
                  <a:srgbClr val="eeeeee"/>
                </a:solidFill>
                <a:latin typeface="Arial"/>
                <a:ea typeface="DejaVu Sans"/>
              </a:rPr>
              <a:t> </a:t>
            </a:r>
            <a:r>
              <a:rPr b="0" lang="en-IN" sz="2400" spc="-1" strike="noStrike">
                <a:solidFill>
                  <a:srgbClr val="eeeeee"/>
                </a:solidFill>
                <a:latin typeface="Arial"/>
                <a:ea typeface="DejaVu Sans"/>
              </a:rPr>
              <a:t>that</a:t>
            </a:r>
            <a:r>
              <a:rPr b="0" lang="en-IN" sz="2400" spc="1" strike="noStrike">
                <a:solidFill>
                  <a:srgbClr val="eeeeee"/>
                </a:solidFill>
                <a:latin typeface="Arial"/>
                <a:ea typeface="DejaVu Sans"/>
              </a:rPr>
              <a:t> </a:t>
            </a:r>
            <a:r>
              <a:rPr b="0" lang="en-IN" sz="2400" spc="-1" strike="noStrike">
                <a:solidFill>
                  <a:srgbClr val="eeeeee"/>
                </a:solidFill>
                <a:latin typeface="Arial"/>
                <a:ea typeface="DejaVu Sans"/>
              </a:rPr>
              <a:t>will</a:t>
            </a:r>
            <a:r>
              <a:rPr b="0" lang="en-IN" sz="2400" spc="1" strike="noStrike">
                <a:solidFill>
                  <a:srgbClr val="eeeeee"/>
                </a:solidFill>
                <a:latin typeface="Arial"/>
                <a:ea typeface="DejaVu Sans"/>
              </a:rPr>
              <a:t> </a:t>
            </a:r>
            <a:r>
              <a:rPr b="0" lang="en-IN" sz="2400" spc="-1" strike="noStrike">
                <a:solidFill>
                  <a:srgbClr val="eeeeee"/>
                </a:solidFill>
                <a:latin typeface="Arial"/>
                <a:ea typeface="DejaVu Sans"/>
              </a:rPr>
              <a:t>be</a:t>
            </a:r>
            <a:r>
              <a:rPr b="0" lang="en-IN" sz="2400" spc="1" strike="noStrike">
                <a:solidFill>
                  <a:srgbClr val="eeeeee"/>
                </a:solidFill>
                <a:latin typeface="Arial"/>
                <a:ea typeface="DejaVu Sans"/>
              </a:rPr>
              <a:t> </a:t>
            </a:r>
            <a:r>
              <a:rPr b="0" lang="en-IN" sz="2400" spc="-1" strike="noStrike">
                <a:solidFill>
                  <a:srgbClr val="eeeeee"/>
                </a:solidFill>
                <a:latin typeface="Arial"/>
                <a:ea typeface="DejaVu Sans"/>
              </a:rPr>
              <a:t>used</a:t>
            </a:r>
            <a:r>
              <a:rPr b="0" lang="en-IN" sz="2400" spc="1" strike="noStrike">
                <a:solidFill>
                  <a:srgbClr val="eeeeee"/>
                </a:solidFill>
                <a:latin typeface="Arial"/>
                <a:ea typeface="DejaVu Sans"/>
              </a:rPr>
              <a:t> </a:t>
            </a:r>
            <a:r>
              <a:rPr b="0" lang="en-IN" sz="2400" spc="-1" strike="noStrike">
                <a:solidFill>
                  <a:srgbClr val="eeeeee"/>
                </a:solidFill>
                <a:latin typeface="Arial"/>
                <a:ea typeface="DejaVu Sans"/>
              </a:rPr>
              <a:t>in</a:t>
            </a:r>
            <a:r>
              <a:rPr b="0" lang="en-IN" sz="2400" spc="-12" strike="noStrike">
                <a:solidFill>
                  <a:srgbClr val="eeeeee"/>
                </a:solidFill>
                <a:latin typeface="Arial"/>
                <a:ea typeface="DejaVu Sans"/>
              </a:rPr>
              <a:t> </a:t>
            </a:r>
            <a:r>
              <a:rPr b="0" lang="en-IN" sz="2400" spc="-1" strike="noStrike">
                <a:solidFill>
                  <a:srgbClr val="eeeeee"/>
                </a:solidFill>
                <a:latin typeface="Arial"/>
                <a:ea typeface="DejaVu Sans"/>
              </a:rPr>
              <a:t>the</a:t>
            </a:r>
            <a:r>
              <a:rPr b="0" lang="en-IN" sz="2400" spc="-12" strike="noStrike">
                <a:solidFill>
                  <a:srgbClr val="eeeeee"/>
                </a:solidFill>
                <a:latin typeface="Arial"/>
                <a:ea typeface="DejaVu Sans"/>
              </a:rPr>
              <a:t> </a:t>
            </a:r>
            <a:r>
              <a:rPr b="0" lang="en-IN" sz="2400" spc="-1" strike="noStrike">
                <a:solidFill>
                  <a:srgbClr val="eeeeee"/>
                </a:solidFill>
                <a:latin typeface="Arial"/>
                <a:ea typeface="DejaVu Sans"/>
              </a:rPr>
              <a:t>functional</a:t>
            </a:r>
            <a:r>
              <a:rPr b="0" lang="en-IN" sz="2400" spc="-12" strike="noStrike">
                <a:solidFill>
                  <a:srgbClr val="eeeeee"/>
                </a:solidFill>
                <a:latin typeface="Arial"/>
                <a:ea typeface="DejaVu Sans"/>
              </a:rPr>
              <a:t> </a:t>
            </a:r>
            <a:r>
              <a:rPr b="0" lang="en-IN" sz="2400" spc="-1" strike="noStrike">
                <a:solidFill>
                  <a:srgbClr val="eeeeee"/>
                </a:solidFill>
                <a:latin typeface="Arial"/>
                <a:ea typeface="DejaVu Sans"/>
              </a:rPr>
              <a:t>testing</a:t>
            </a:r>
            <a:r>
              <a:rPr b="0" lang="en-IN" sz="2400" spc="-12" strike="noStrike">
                <a:solidFill>
                  <a:srgbClr val="eeeeee"/>
                </a:solidFill>
                <a:latin typeface="Arial"/>
                <a:ea typeface="DejaVu Sans"/>
              </a:rPr>
              <a:t> </a:t>
            </a:r>
            <a:r>
              <a:rPr b="0" lang="en-IN" sz="2400" spc="-1" strike="noStrike">
                <a:solidFill>
                  <a:srgbClr val="eeeeee"/>
                </a:solidFill>
                <a:latin typeface="Arial"/>
                <a:ea typeface="DejaVu Sans"/>
              </a:rPr>
              <a:t>process</a:t>
            </a:r>
            <a:r>
              <a:rPr b="0" lang="en-IN" sz="2400" spc="-12" strike="noStrike">
                <a:solidFill>
                  <a:srgbClr val="eeeeee"/>
                </a:solidFill>
                <a:latin typeface="Arial"/>
                <a:ea typeface="DejaVu Sans"/>
              </a:rPr>
              <a:t> </a:t>
            </a:r>
            <a:r>
              <a:rPr b="0" lang="en-IN" sz="2400" spc="-1" strike="noStrike">
                <a:solidFill>
                  <a:srgbClr val="eeeeee"/>
                </a:solidFill>
                <a:latin typeface="Arial"/>
                <a:ea typeface="DejaVu Sans"/>
              </a:rPr>
              <a:t>of</a:t>
            </a:r>
            <a:r>
              <a:rPr b="0" lang="en-IN" sz="2400" spc="-12" strike="noStrike">
                <a:solidFill>
                  <a:srgbClr val="eeeeee"/>
                </a:solidFill>
                <a:latin typeface="Arial"/>
                <a:ea typeface="DejaVu Sans"/>
              </a:rPr>
              <a:t> Instagram </a:t>
            </a:r>
            <a:r>
              <a:rPr b="0" lang="en-IN" sz="2400" spc="-1" strike="noStrike">
                <a:solidFill>
                  <a:srgbClr val="eeeeee"/>
                </a:solidFill>
                <a:latin typeface="Arial"/>
                <a:ea typeface="DejaVu Sans"/>
              </a:rPr>
              <a:t>web</a:t>
            </a:r>
            <a:r>
              <a:rPr b="0" lang="en-IN" sz="2400" spc="-12" strike="noStrike">
                <a:solidFill>
                  <a:srgbClr val="eeeeee"/>
                </a:solidFill>
                <a:latin typeface="Arial"/>
                <a:ea typeface="DejaVu Sans"/>
              </a:rPr>
              <a:t> </a:t>
            </a:r>
            <a:r>
              <a:rPr b="0" lang="en-IN" sz="2400" spc="-1" strike="noStrike">
                <a:solidFill>
                  <a:srgbClr val="eeeeee"/>
                </a:solidFill>
                <a:latin typeface="Arial"/>
                <a:ea typeface="DejaVu Sans"/>
              </a:rPr>
              <a:t>and</a:t>
            </a:r>
            <a:r>
              <a:rPr b="0" lang="en-IN" sz="2400" spc="-12" strike="noStrike">
                <a:solidFill>
                  <a:srgbClr val="eeeeee"/>
                </a:solidFill>
                <a:latin typeface="Arial"/>
                <a:ea typeface="DejaVu Sans"/>
              </a:rPr>
              <a:t> </a:t>
            </a:r>
            <a:r>
              <a:rPr b="0" lang="en-IN" sz="2400" spc="-1" strike="noStrike">
                <a:solidFill>
                  <a:srgbClr val="eeeeee"/>
                </a:solidFill>
                <a:latin typeface="Arial"/>
                <a:ea typeface="DejaVu Sans"/>
              </a:rPr>
              <a:t>mobile applications.</a:t>
            </a:r>
            <a:endParaRPr b="0" lang="en-IN" sz="2400" spc="-1" strike="noStrike">
              <a:solidFill>
                <a:srgbClr val="000000"/>
              </a:solidFill>
              <a:latin typeface="Arial"/>
            </a:endParaRPr>
          </a:p>
          <a:p>
            <a:pPr algn="just">
              <a:lnSpc>
                <a:spcPct val="126000"/>
              </a:lnSpc>
              <a:spcBef>
                <a:spcPts val="831"/>
              </a:spcBef>
              <a:tabLst>
                <a:tab algn="l" pos="407520"/>
              </a:tabLst>
            </a:pPr>
            <a:r>
              <a:rPr b="0" lang="en-IN" sz="2400" spc="-1" strike="noStrike">
                <a:solidFill>
                  <a:srgbClr val="eeeeee"/>
                </a:solidFill>
                <a:latin typeface="Arial"/>
                <a:ea typeface="DejaVu Sans"/>
              </a:rPr>
              <a:t>It</a:t>
            </a:r>
            <a:r>
              <a:rPr b="0" lang="en-IN" sz="2400" spc="145" strike="noStrike">
                <a:solidFill>
                  <a:srgbClr val="eeeeee"/>
                </a:solidFill>
                <a:latin typeface="Arial"/>
                <a:ea typeface="DejaVu Sans"/>
              </a:rPr>
              <a:t> </a:t>
            </a:r>
            <a:r>
              <a:rPr b="0" lang="en-IN" sz="2400" spc="-1" strike="noStrike">
                <a:solidFill>
                  <a:srgbClr val="eeeeee"/>
                </a:solidFill>
                <a:latin typeface="Arial"/>
                <a:ea typeface="DejaVu Sans"/>
              </a:rPr>
              <a:t>is</a:t>
            </a:r>
            <a:r>
              <a:rPr b="0" lang="en-IN" sz="2400" spc="145" strike="noStrike">
                <a:solidFill>
                  <a:srgbClr val="eeeeee"/>
                </a:solidFill>
                <a:latin typeface="Arial"/>
                <a:ea typeface="DejaVu Sans"/>
              </a:rPr>
              <a:t> </a:t>
            </a:r>
            <a:r>
              <a:rPr b="0" lang="en-IN" sz="2400" spc="-1" strike="noStrike">
                <a:solidFill>
                  <a:srgbClr val="eeeeee"/>
                </a:solidFill>
                <a:latin typeface="Arial"/>
                <a:ea typeface="DejaVu Sans"/>
              </a:rPr>
              <a:t>meant</a:t>
            </a:r>
            <a:r>
              <a:rPr b="0" lang="en-IN" sz="2400" spc="145" strike="noStrike">
                <a:solidFill>
                  <a:srgbClr val="eeeeee"/>
                </a:solidFill>
                <a:latin typeface="Arial"/>
                <a:ea typeface="DejaVu Sans"/>
              </a:rPr>
              <a:t> </a:t>
            </a:r>
            <a:r>
              <a:rPr b="0" lang="en-IN" sz="2400" spc="-1" strike="noStrike">
                <a:solidFill>
                  <a:srgbClr val="eeeeee"/>
                </a:solidFill>
                <a:latin typeface="Arial"/>
                <a:ea typeface="DejaVu Sans"/>
              </a:rPr>
              <a:t>to</a:t>
            </a:r>
            <a:r>
              <a:rPr b="0" lang="en-IN" sz="2400" spc="151" strike="noStrike">
                <a:solidFill>
                  <a:srgbClr val="eeeeee"/>
                </a:solidFill>
                <a:latin typeface="Arial"/>
                <a:ea typeface="DejaVu Sans"/>
              </a:rPr>
              <a:t> </a:t>
            </a:r>
            <a:r>
              <a:rPr b="0" lang="en-IN" sz="2400" spc="-1" strike="noStrike">
                <a:solidFill>
                  <a:srgbClr val="eeeeee"/>
                </a:solidFill>
                <a:latin typeface="Arial"/>
                <a:ea typeface="DejaVu Sans"/>
              </a:rPr>
              <a:t>be</a:t>
            </a:r>
            <a:r>
              <a:rPr b="0" lang="en-IN" sz="2400" spc="145" strike="noStrike">
                <a:solidFill>
                  <a:srgbClr val="eeeeee"/>
                </a:solidFill>
                <a:latin typeface="Arial"/>
                <a:ea typeface="DejaVu Sans"/>
              </a:rPr>
              <a:t> </a:t>
            </a:r>
            <a:r>
              <a:rPr b="0" lang="en-IN" sz="2400" spc="-1" strike="noStrike">
                <a:solidFill>
                  <a:srgbClr val="eeeeee"/>
                </a:solidFill>
                <a:latin typeface="Arial"/>
                <a:ea typeface="DejaVu Sans"/>
              </a:rPr>
              <a:t>used</a:t>
            </a:r>
            <a:r>
              <a:rPr b="0" lang="en-IN" sz="2400" spc="145" strike="noStrike">
                <a:solidFill>
                  <a:srgbClr val="eeeeee"/>
                </a:solidFill>
                <a:latin typeface="Arial"/>
                <a:ea typeface="DejaVu Sans"/>
              </a:rPr>
              <a:t> </a:t>
            </a:r>
            <a:r>
              <a:rPr b="0" lang="en-IN" sz="2400" spc="-1" strike="noStrike">
                <a:solidFill>
                  <a:srgbClr val="eeeeee"/>
                </a:solidFill>
                <a:latin typeface="Arial"/>
                <a:ea typeface="DejaVu Sans"/>
              </a:rPr>
              <a:t>as</a:t>
            </a:r>
            <a:r>
              <a:rPr b="0" lang="en-IN" sz="2400" spc="145" strike="noStrike">
                <a:solidFill>
                  <a:srgbClr val="eeeeee"/>
                </a:solidFill>
                <a:latin typeface="Arial"/>
                <a:ea typeface="DejaVu Sans"/>
              </a:rPr>
              <a:t> </a:t>
            </a:r>
            <a:r>
              <a:rPr b="0" lang="en-IN" sz="2400" spc="-1" strike="noStrike">
                <a:solidFill>
                  <a:srgbClr val="eeeeee"/>
                </a:solidFill>
                <a:latin typeface="Arial"/>
                <a:ea typeface="DejaVu Sans"/>
              </a:rPr>
              <a:t>a</a:t>
            </a:r>
            <a:r>
              <a:rPr b="0" lang="en-IN" sz="2400" spc="80" strike="noStrike">
                <a:solidFill>
                  <a:srgbClr val="eeeeee"/>
                </a:solidFill>
                <a:latin typeface="Arial"/>
                <a:ea typeface="DejaVu Sans"/>
              </a:rPr>
              <a:t> </a:t>
            </a:r>
            <a:r>
              <a:rPr b="0" lang="en-IN" sz="2400" spc="-1" strike="noStrike">
                <a:solidFill>
                  <a:srgbClr val="eeeeee"/>
                </a:solidFill>
                <a:latin typeface="Arial"/>
                <a:ea typeface="DejaVu Sans"/>
              </a:rPr>
              <a:t>manual</a:t>
            </a:r>
            <a:r>
              <a:rPr b="0" lang="en-IN" sz="2400" spc="75" strike="noStrike">
                <a:solidFill>
                  <a:srgbClr val="eeeeee"/>
                </a:solidFill>
                <a:latin typeface="Arial"/>
                <a:ea typeface="DejaVu Sans"/>
              </a:rPr>
              <a:t> </a:t>
            </a:r>
            <a:r>
              <a:rPr b="0" lang="en-IN" sz="2400" spc="-1" strike="noStrike">
                <a:solidFill>
                  <a:srgbClr val="eeeeee"/>
                </a:solidFill>
                <a:latin typeface="Arial"/>
                <a:ea typeface="DejaVu Sans"/>
              </a:rPr>
              <a:t>during</a:t>
            </a:r>
            <a:r>
              <a:rPr b="0" lang="en-IN" sz="2400" spc="75" strike="noStrike">
                <a:solidFill>
                  <a:srgbClr val="eeeeee"/>
                </a:solidFill>
                <a:latin typeface="Arial"/>
                <a:ea typeface="DejaVu Sans"/>
              </a:rPr>
              <a:t> </a:t>
            </a:r>
            <a:r>
              <a:rPr b="0" lang="en-IN" sz="2400" spc="-1" strike="noStrike">
                <a:solidFill>
                  <a:srgbClr val="eeeeee"/>
                </a:solidFill>
                <a:latin typeface="Arial"/>
                <a:ea typeface="DejaVu Sans"/>
              </a:rPr>
              <a:t>testing</a:t>
            </a:r>
            <a:r>
              <a:rPr b="0" lang="en-IN" sz="2400" spc="69" strike="noStrike">
                <a:solidFill>
                  <a:srgbClr val="eeeeee"/>
                </a:solidFill>
                <a:latin typeface="Arial"/>
                <a:ea typeface="DejaVu Sans"/>
              </a:rPr>
              <a:t> </a:t>
            </a:r>
            <a:r>
              <a:rPr b="0" lang="en-IN" sz="2400" spc="-1" strike="noStrike">
                <a:solidFill>
                  <a:srgbClr val="eeeeee"/>
                </a:solidFill>
                <a:latin typeface="Arial"/>
                <a:ea typeface="DejaVu Sans"/>
              </a:rPr>
              <a:t>works.</a:t>
            </a:r>
            <a:r>
              <a:rPr b="0" lang="en-IN" sz="2400" spc="69" strike="noStrike">
                <a:solidFill>
                  <a:srgbClr val="eeeeee"/>
                </a:solidFill>
                <a:latin typeface="Arial"/>
                <a:ea typeface="DejaVu Sans"/>
              </a:rPr>
              <a:t> </a:t>
            </a:r>
            <a:r>
              <a:rPr b="0" lang="en-IN" sz="2400" spc="-1" strike="noStrike">
                <a:solidFill>
                  <a:srgbClr val="eeeeee"/>
                </a:solidFill>
                <a:latin typeface="Arial"/>
                <a:ea typeface="DejaVu Sans"/>
              </a:rPr>
              <a:t>It</a:t>
            </a:r>
            <a:r>
              <a:rPr b="0" lang="en-IN" sz="2400" spc="75" strike="noStrike">
                <a:solidFill>
                  <a:srgbClr val="eeeeee"/>
                </a:solidFill>
                <a:latin typeface="Arial"/>
                <a:ea typeface="DejaVu Sans"/>
              </a:rPr>
              <a:t> </a:t>
            </a:r>
            <a:r>
              <a:rPr b="0" lang="en-IN" sz="2400" spc="-1" strike="noStrike">
                <a:solidFill>
                  <a:srgbClr val="eeeeee"/>
                </a:solidFill>
                <a:latin typeface="Arial"/>
                <a:ea typeface="DejaVu Sans"/>
              </a:rPr>
              <a:t>describes</a:t>
            </a:r>
            <a:r>
              <a:rPr b="0" lang="en-IN" sz="2400" spc="75" strike="noStrike">
                <a:solidFill>
                  <a:srgbClr val="eeeeee"/>
                </a:solidFill>
                <a:latin typeface="Arial"/>
                <a:ea typeface="DejaVu Sans"/>
              </a:rPr>
              <a:t> </a:t>
            </a:r>
            <a:r>
              <a:rPr b="0" lang="en-IN" sz="2400" spc="-1" strike="noStrike">
                <a:solidFill>
                  <a:srgbClr val="eeeeee"/>
                </a:solidFill>
                <a:latin typeface="Arial"/>
                <a:ea typeface="DejaVu Sans"/>
              </a:rPr>
              <a:t>the</a:t>
            </a:r>
            <a:r>
              <a:rPr b="0" lang="en-IN" sz="2400" spc="75" strike="noStrike">
                <a:solidFill>
                  <a:srgbClr val="eeeeee"/>
                </a:solidFill>
                <a:latin typeface="Arial"/>
                <a:ea typeface="DejaVu Sans"/>
              </a:rPr>
              <a:t> </a:t>
            </a:r>
            <a:r>
              <a:rPr b="0" lang="en-IN" sz="2400" spc="-1" strike="noStrike">
                <a:solidFill>
                  <a:srgbClr val="eeeeee"/>
                </a:solidFill>
                <a:latin typeface="Arial"/>
                <a:ea typeface="DejaVu Sans"/>
              </a:rPr>
              <a:t>procedure</a:t>
            </a:r>
            <a:r>
              <a:rPr b="0" lang="en-IN" sz="2400" spc="75" strike="noStrike">
                <a:solidFill>
                  <a:srgbClr val="eeeeee"/>
                </a:solidFill>
                <a:latin typeface="Arial"/>
                <a:ea typeface="DejaVu Sans"/>
              </a:rPr>
              <a:t> </a:t>
            </a:r>
            <a:r>
              <a:rPr b="0" lang="en-IN" sz="2400" spc="-1" strike="noStrike">
                <a:solidFill>
                  <a:srgbClr val="eeeeee"/>
                </a:solidFill>
                <a:latin typeface="Arial"/>
                <a:ea typeface="DejaVu Sans"/>
              </a:rPr>
              <a:t>of</a:t>
            </a:r>
            <a:r>
              <a:rPr b="0" lang="en-IN" sz="2400" spc="-282" strike="noStrike">
                <a:solidFill>
                  <a:srgbClr val="eeeeee"/>
                </a:solidFill>
                <a:latin typeface="Arial"/>
                <a:ea typeface="DejaVu Sans"/>
              </a:rPr>
              <a:t> </a:t>
            </a:r>
            <a:r>
              <a:rPr b="0" lang="en-IN" sz="2400" spc="-1" strike="noStrike">
                <a:solidFill>
                  <a:srgbClr val="eeeeee"/>
                </a:solidFill>
                <a:latin typeface="Arial"/>
                <a:ea typeface="DejaVu Sans"/>
              </a:rPr>
              <a:t>the testing process. The test plan is intended for project managers, product developers,</a:t>
            </a:r>
            <a:r>
              <a:rPr b="0" lang="en-IN" sz="2400" spc="1" strike="noStrike">
                <a:solidFill>
                  <a:srgbClr val="eeeeee"/>
                </a:solidFill>
                <a:latin typeface="Arial"/>
                <a:ea typeface="DejaVu Sans"/>
              </a:rPr>
              <a:t> </a:t>
            </a:r>
            <a:r>
              <a:rPr b="0" lang="en-IN" sz="2400" spc="-1" strike="noStrike">
                <a:solidFill>
                  <a:srgbClr val="eeeeee"/>
                </a:solidFill>
                <a:latin typeface="Arial"/>
                <a:ea typeface="DejaVu Sans"/>
              </a:rPr>
              <a:t>and</a:t>
            </a:r>
            <a:r>
              <a:rPr b="0" lang="en-IN" sz="2400" spc="1" strike="noStrike">
                <a:solidFill>
                  <a:srgbClr val="eeeeee"/>
                </a:solidFill>
                <a:latin typeface="Arial"/>
                <a:ea typeface="DejaVu Sans"/>
              </a:rPr>
              <a:t> </a:t>
            </a:r>
            <a:r>
              <a:rPr b="0" lang="en-IN" sz="2400" spc="-1" strike="noStrike">
                <a:solidFill>
                  <a:srgbClr val="eeeeee"/>
                </a:solidFill>
                <a:latin typeface="Arial"/>
                <a:ea typeface="DejaVu Sans"/>
              </a:rPr>
              <a:t>QA</a:t>
            </a:r>
            <a:r>
              <a:rPr b="0" lang="en-IN" sz="2400" spc="-46" strike="noStrike">
                <a:solidFill>
                  <a:srgbClr val="eeeeee"/>
                </a:solidFill>
                <a:latin typeface="Arial"/>
                <a:ea typeface="DejaVu Sans"/>
              </a:rPr>
              <a:t> </a:t>
            </a:r>
            <a:r>
              <a:rPr b="0" lang="en-IN" sz="2400" spc="-1" strike="noStrike">
                <a:solidFill>
                  <a:srgbClr val="eeeeee"/>
                </a:solidFill>
                <a:latin typeface="Arial"/>
                <a:ea typeface="DejaVu Sans"/>
              </a:rPr>
              <a:t>engineers. </a:t>
            </a:r>
            <a:endParaRPr b="0" lang="en-IN"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69" name="Group 1"/>
          <p:cNvGrpSpPr/>
          <p:nvPr/>
        </p:nvGrpSpPr>
        <p:grpSpPr>
          <a:xfrm>
            <a:off x="3597120" y="6230520"/>
            <a:ext cx="4174920" cy="3827520"/>
            <a:chOff x="3597120" y="6230520"/>
            <a:chExt cx="4174920" cy="3827520"/>
          </a:xfrm>
        </p:grpSpPr>
        <p:pic>
          <p:nvPicPr>
            <p:cNvPr id="170" name="object 4_0" descr=""/>
            <p:cNvPicPr/>
            <p:nvPr/>
          </p:nvPicPr>
          <p:blipFill>
            <a:blip r:embed="rId1"/>
            <a:stretch/>
          </p:blipFill>
          <p:spPr>
            <a:xfrm>
              <a:off x="3597120" y="6230520"/>
              <a:ext cx="4174920" cy="3827520"/>
            </a:xfrm>
            <a:prstGeom prst="rect">
              <a:avLst/>
            </a:prstGeom>
            <a:ln>
              <a:noFill/>
            </a:ln>
          </p:spPr>
        </p:pic>
      </p:grpSp>
      <p:sp>
        <p:nvSpPr>
          <p:cNvPr id="171" name="CustomShape 2"/>
          <p:cNvSpPr/>
          <p:nvPr/>
        </p:nvSpPr>
        <p:spPr>
          <a:xfrm>
            <a:off x="761040" y="6036120"/>
            <a:ext cx="2299320" cy="331560"/>
          </a:xfrm>
          <a:prstGeom prst="rect">
            <a:avLst/>
          </a:prstGeom>
          <a:noFill/>
          <a:ln>
            <a:noFill/>
          </a:ln>
        </p:spPr>
        <p:style>
          <a:lnRef idx="0"/>
          <a:fillRef idx="0"/>
          <a:effectRef idx="0"/>
          <a:fontRef idx="minor"/>
        </p:style>
        <p:txBody>
          <a:bodyPr lIns="0" rIns="0" tIns="12240" bIns="0">
            <a:spAutoFit/>
          </a:bodyPr>
          <a:p>
            <a:pPr marL="12600">
              <a:lnSpc>
                <a:spcPct val="100000"/>
              </a:lnSpc>
              <a:spcBef>
                <a:spcPts val="96"/>
              </a:spcBef>
            </a:pPr>
            <a:r>
              <a:rPr b="0" lang="en-IN" sz="1050" spc="-7" strike="noStrike">
                <a:solidFill>
                  <a:srgbClr val="ffffff"/>
                </a:solidFill>
                <a:latin typeface="Microsoft Sans Serif"/>
                <a:ea typeface="DejaVu Sans"/>
              </a:rPr>
              <a:t>Reactive</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Hive</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is</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a</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Bulgarian-Ukrainian</a:t>
            </a:r>
            <a:endParaRPr b="0" lang="en-IN" sz="1050" spc="-1" strike="noStrike">
              <a:solidFill>
                <a:srgbClr val="000000"/>
              </a:solidFill>
              <a:latin typeface="Arial"/>
            </a:endParaRPr>
          </a:p>
        </p:txBody>
      </p:sp>
      <p:sp>
        <p:nvSpPr>
          <p:cNvPr id="172" name="CustomShape 3"/>
          <p:cNvSpPr/>
          <p:nvPr/>
        </p:nvSpPr>
        <p:spPr>
          <a:xfrm>
            <a:off x="761040" y="6186240"/>
            <a:ext cx="2482920" cy="3416400"/>
          </a:xfrm>
          <a:prstGeom prst="rect">
            <a:avLst/>
          </a:prstGeom>
          <a:noFill/>
          <a:ln>
            <a:noFill/>
          </a:ln>
        </p:spPr>
        <p:style>
          <a:lnRef idx="0"/>
          <a:fillRef idx="0"/>
          <a:effectRef idx="0"/>
          <a:fontRef idx="minor"/>
        </p:style>
        <p:txBody>
          <a:bodyPr lIns="0" rIns="0" tIns="18360" bIns="0">
            <a:spAutoFit/>
          </a:bodyPr>
          <a:p>
            <a:pPr marL="12600">
              <a:lnSpc>
                <a:spcPct val="133000"/>
              </a:lnSpc>
              <a:spcBef>
                <a:spcPts val="145"/>
              </a:spcBef>
            </a:pPr>
            <a:r>
              <a:rPr b="0" lang="en-IN" sz="1050" spc="-15" strike="noStrike">
                <a:solidFill>
                  <a:srgbClr val="ffffff"/>
                </a:solidFill>
                <a:latin typeface="Microsoft Sans Serif"/>
                <a:ea typeface="DejaVu Sans"/>
              </a:rPr>
              <a:t>agency,</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which</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has</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been</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founded</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by</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2</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QA </a:t>
            </a:r>
            <a:r>
              <a:rPr b="0" lang="en-IN" sz="1050" spc="-265"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engineers</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of</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Mid-Senior</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level.</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Around</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5 </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years</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we've</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been</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working</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for</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a</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different </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companies</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in</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the</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US,</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Europe</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and </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Australia,</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eventually</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gathered</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deep </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expertise</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of</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the</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testing</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e-Commerce </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projects,</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especially</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based</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on</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Magento</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2 </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CMS.</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Also</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we</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have</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considerable </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experience</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in</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testing</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different</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type</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of </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projects</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based</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on</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others</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CMS</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systems </a:t>
            </a:r>
            <a:r>
              <a:rPr b="0" lang="en-IN" sz="1050" spc="-1" strike="noStrike">
                <a:solidFill>
                  <a:srgbClr val="ffffff"/>
                </a:solidFill>
                <a:latin typeface="Microsoft Sans Serif"/>
                <a:ea typeface="DejaVu Sans"/>
              </a:rPr>
              <a:t> </a:t>
            </a:r>
            <a:r>
              <a:rPr b="0" lang="en-IN" sz="1050" spc="-15" strike="noStrike">
                <a:solidFill>
                  <a:srgbClr val="ffffff"/>
                </a:solidFill>
                <a:latin typeface="Microsoft Sans Serif"/>
                <a:ea typeface="DejaVu Sans"/>
              </a:rPr>
              <a:t>(Shopify,</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BigCommerce,</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etc.),</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and</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the </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custom</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ones</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as</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well.</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In</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our</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company</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we </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got</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rid</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of</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redundant</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management</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layers </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making</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accent</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only</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on</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testing.</a:t>
            </a:r>
            <a:endParaRPr b="0" lang="en-IN" sz="1050" spc="-1" strike="noStrike">
              <a:solidFill>
                <a:srgbClr val="000000"/>
              </a:solidFill>
              <a:latin typeface="Arial"/>
            </a:endParaRPr>
          </a:p>
        </p:txBody>
      </p:sp>
      <p:sp>
        <p:nvSpPr>
          <p:cNvPr id="173" name="CustomShape 4"/>
          <p:cNvSpPr/>
          <p:nvPr/>
        </p:nvSpPr>
        <p:spPr>
          <a:xfrm>
            <a:off x="5157360" y="6283440"/>
            <a:ext cx="1830600" cy="560880"/>
          </a:xfrm>
          <a:prstGeom prst="rect">
            <a:avLst/>
          </a:prstGeom>
          <a:noFill/>
          <a:ln>
            <a:noFill/>
          </a:ln>
        </p:spPr>
        <p:style>
          <a:lnRef idx="0"/>
          <a:fillRef idx="0"/>
          <a:effectRef idx="0"/>
          <a:fontRef idx="minor"/>
        </p:style>
        <p:txBody>
          <a:bodyPr lIns="0" rIns="0" tIns="12600" bIns="0">
            <a:spAutoFit/>
          </a:bodyPr>
          <a:p>
            <a:pPr marL="12600">
              <a:lnSpc>
                <a:spcPct val="100000"/>
              </a:lnSpc>
              <a:spcBef>
                <a:spcPts val="99"/>
              </a:spcBef>
            </a:pPr>
            <a:r>
              <a:rPr b="0" lang="en-IN" sz="1800" spc="-32" strike="noStrike">
                <a:solidFill>
                  <a:srgbClr val="ffffff"/>
                </a:solidFill>
                <a:latin typeface="Microsoft Sans Serif"/>
                <a:ea typeface="DejaVu Sans"/>
              </a:rPr>
              <a:t>Flexible</a:t>
            </a:r>
            <a:r>
              <a:rPr b="0" lang="en-IN" sz="1800" spc="-66" strike="noStrike">
                <a:solidFill>
                  <a:srgbClr val="ffffff"/>
                </a:solidFill>
                <a:latin typeface="Microsoft Sans Serif"/>
                <a:ea typeface="DejaVu Sans"/>
              </a:rPr>
              <a:t> </a:t>
            </a:r>
            <a:r>
              <a:rPr b="0" lang="en-IN" sz="1800" spc="-26" strike="noStrike">
                <a:solidFill>
                  <a:srgbClr val="ffffff"/>
                </a:solidFill>
                <a:latin typeface="Microsoft Sans Serif"/>
                <a:ea typeface="DejaVu Sans"/>
              </a:rPr>
              <a:t>resources</a:t>
            </a:r>
            <a:endParaRPr b="0" lang="en-IN" sz="1800" spc="-1" strike="noStrike">
              <a:solidFill>
                <a:srgbClr val="000000"/>
              </a:solidFill>
              <a:latin typeface="Arial"/>
            </a:endParaRPr>
          </a:p>
        </p:txBody>
      </p:sp>
      <p:sp>
        <p:nvSpPr>
          <p:cNvPr id="174" name="CustomShape 5"/>
          <p:cNvSpPr/>
          <p:nvPr/>
        </p:nvSpPr>
        <p:spPr>
          <a:xfrm>
            <a:off x="5155200" y="7369200"/>
            <a:ext cx="893880" cy="560880"/>
          </a:xfrm>
          <a:prstGeom prst="rect">
            <a:avLst/>
          </a:prstGeom>
          <a:noFill/>
          <a:ln>
            <a:noFill/>
          </a:ln>
        </p:spPr>
        <p:style>
          <a:lnRef idx="0"/>
          <a:fillRef idx="0"/>
          <a:effectRef idx="0"/>
          <a:fontRef idx="minor"/>
        </p:style>
        <p:txBody>
          <a:bodyPr lIns="0" rIns="0" tIns="12600" bIns="0">
            <a:spAutoFit/>
          </a:bodyPr>
          <a:p>
            <a:pPr marL="12600">
              <a:lnSpc>
                <a:spcPct val="100000"/>
              </a:lnSpc>
              <a:spcBef>
                <a:spcPts val="99"/>
              </a:spcBef>
            </a:pPr>
            <a:r>
              <a:rPr b="0" lang="en-IN" sz="1800" spc="-32" strike="noStrike">
                <a:solidFill>
                  <a:srgbClr val="f9f9f9"/>
                </a:solidFill>
                <a:latin typeface="Microsoft Sans Serif"/>
                <a:ea typeface="DejaVu Sans"/>
              </a:rPr>
              <a:t>Adapt</a:t>
            </a:r>
            <a:r>
              <a:rPr b="0" lang="en-IN" sz="1800" spc="-41" strike="noStrike">
                <a:solidFill>
                  <a:srgbClr val="f9f9f9"/>
                </a:solidFill>
                <a:latin typeface="Microsoft Sans Serif"/>
                <a:ea typeface="DejaVu Sans"/>
              </a:rPr>
              <a:t>i</a:t>
            </a:r>
            <a:r>
              <a:rPr b="0" lang="en-IN" sz="1800" spc="-26" strike="noStrike">
                <a:solidFill>
                  <a:srgbClr val="f9f9f9"/>
                </a:solidFill>
                <a:latin typeface="Microsoft Sans Serif"/>
                <a:ea typeface="DejaVu Sans"/>
              </a:rPr>
              <a:t>v</a:t>
            </a:r>
            <a:r>
              <a:rPr b="0" lang="en-IN" sz="1800" spc="-7" strike="noStrike">
                <a:solidFill>
                  <a:srgbClr val="f9f9f9"/>
                </a:solidFill>
                <a:latin typeface="Microsoft Sans Serif"/>
                <a:ea typeface="DejaVu Sans"/>
              </a:rPr>
              <a:t>e</a:t>
            </a:r>
            <a:endParaRPr b="0" lang="en-IN" sz="1800" spc="-1" strike="noStrike">
              <a:solidFill>
                <a:srgbClr val="000000"/>
              </a:solidFill>
              <a:latin typeface="Arial"/>
            </a:endParaRPr>
          </a:p>
        </p:txBody>
      </p:sp>
      <p:sp>
        <p:nvSpPr>
          <p:cNvPr id="175" name="CustomShape 6"/>
          <p:cNvSpPr/>
          <p:nvPr/>
        </p:nvSpPr>
        <p:spPr>
          <a:xfrm>
            <a:off x="7161480" y="9550800"/>
            <a:ext cx="99000" cy="172080"/>
          </a:xfrm>
          <a:prstGeom prst="rect">
            <a:avLst/>
          </a:prstGeom>
          <a:noFill/>
          <a:ln>
            <a:noFill/>
          </a:ln>
        </p:spPr>
        <p:style>
          <a:lnRef idx="0"/>
          <a:fillRef idx="0"/>
          <a:effectRef idx="0"/>
          <a:fontRef idx="minor"/>
        </p:style>
        <p:txBody>
          <a:bodyPr lIns="0" rIns="0" tIns="12240" bIns="0">
            <a:spAutoFit/>
          </a:bodyPr>
          <a:p>
            <a:pPr marL="12600">
              <a:lnSpc>
                <a:spcPct val="100000"/>
              </a:lnSpc>
              <a:spcBef>
                <a:spcPts val="96"/>
              </a:spcBef>
            </a:pPr>
            <a:r>
              <a:rPr b="0" lang="en-IN" sz="1050" spc="-7" strike="noStrike">
                <a:solidFill>
                  <a:srgbClr val="ffffff"/>
                </a:solidFill>
                <a:latin typeface="Microsoft Sans Serif"/>
                <a:ea typeface="DejaVu Sans"/>
              </a:rPr>
              <a:t>2</a:t>
            </a:r>
            <a:endParaRPr b="0" lang="en-IN" sz="1050" spc="-1" strike="noStrike">
              <a:solidFill>
                <a:srgbClr val="000000"/>
              </a:solidFill>
              <a:latin typeface="Arial"/>
            </a:endParaRPr>
          </a:p>
        </p:txBody>
      </p:sp>
      <p:sp>
        <p:nvSpPr>
          <p:cNvPr id="176" name="CustomShape 7"/>
          <p:cNvSpPr/>
          <p:nvPr/>
        </p:nvSpPr>
        <p:spPr>
          <a:xfrm>
            <a:off x="749160" y="9550800"/>
            <a:ext cx="373320" cy="331560"/>
          </a:xfrm>
          <a:prstGeom prst="rect">
            <a:avLst/>
          </a:prstGeom>
          <a:noFill/>
          <a:ln>
            <a:noFill/>
          </a:ln>
        </p:spPr>
        <p:style>
          <a:lnRef idx="0"/>
          <a:fillRef idx="0"/>
          <a:effectRef idx="0"/>
          <a:fontRef idx="minor"/>
        </p:style>
        <p:txBody>
          <a:bodyPr lIns="0" rIns="0" tIns="12240" bIns="0">
            <a:spAutoFit/>
          </a:bodyPr>
          <a:p>
            <a:pPr marL="12600">
              <a:lnSpc>
                <a:spcPct val="100000"/>
              </a:lnSpc>
              <a:spcBef>
                <a:spcPts val="96"/>
              </a:spcBef>
            </a:pPr>
            <a:r>
              <a:rPr b="0" lang="en-IN" sz="1050" spc="-7" strike="noStrike">
                <a:solidFill>
                  <a:srgbClr val="ffffff"/>
                </a:solidFill>
                <a:latin typeface="Microsoft Sans Serif"/>
                <a:ea typeface="DejaVu Sans"/>
              </a:rPr>
              <a:t>About</a:t>
            </a:r>
            <a:endParaRPr b="0" lang="en-IN" sz="1050" spc="-1" strike="noStrike">
              <a:solidFill>
                <a:srgbClr val="000000"/>
              </a:solidFill>
              <a:latin typeface="Arial"/>
            </a:endParaRPr>
          </a:p>
        </p:txBody>
      </p:sp>
      <p:pic>
        <p:nvPicPr>
          <p:cNvPr id="177" name="object 26_0" descr=""/>
          <p:cNvPicPr/>
          <p:nvPr/>
        </p:nvPicPr>
        <p:blipFill>
          <a:blip r:embed="rId2"/>
          <a:stretch/>
        </p:blipFill>
        <p:spPr>
          <a:xfrm>
            <a:off x="609480" y="9611640"/>
            <a:ext cx="104040" cy="113760"/>
          </a:xfrm>
          <a:prstGeom prst="rect">
            <a:avLst/>
          </a:prstGeom>
          <a:ln>
            <a:noFill/>
          </a:ln>
        </p:spPr>
      </p:pic>
      <p:pic>
        <p:nvPicPr>
          <p:cNvPr id="178" name="object 3_1" descr=""/>
          <p:cNvPicPr/>
          <p:nvPr/>
        </p:nvPicPr>
        <p:blipFill>
          <a:blip r:embed="rId3"/>
          <a:stretch/>
        </p:blipFill>
        <p:spPr>
          <a:xfrm>
            <a:off x="0" y="360"/>
            <a:ext cx="7771680" cy="10057680"/>
          </a:xfrm>
          <a:prstGeom prst="rect">
            <a:avLst/>
          </a:prstGeom>
          <a:ln>
            <a:noFill/>
          </a:ln>
        </p:spPr>
      </p:pic>
      <p:sp>
        <p:nvSpPr>
          <p:cNvPr id="179" name="CustomShape 8"/>
          <p:cNvSpPr/>
          <p:nvPr/>
        </p:nvSpPr>
        <p:spPr>
          <a:xfrm>
            <a:off x="69840" y="-10800"/>
            <a:ext cx="6994080" cy="1516680"/>
          </a:xfrm>
          <a:prstGeom prst="rect">
            <a:avLst/>
          </a:prstGeom>
          <a:noFill/>
          <a:ln>
            <a:noFill/>
          </a:ln>
        </p:spPr>
        <p:style>
          <a:lnRef idx="0"/>
          <a:fillRef idx="0"/>
          <a:effectRef idx="0"/>
          <a:fontRef idx="minor"/>
        </p:style>
        <p:txBody>
          <a:bodyPr lIns="0" rIns="0" tIns="0" bIns="0" anchor="ctr">
            <a:noAutofit/>
          </a:bodyPr>
          <a:p>
            <a:pPr algn="ctr">
              <a:lnSpc>
                <a:spcPct val="100000"/>
              </a:lnSpc>
              <a:tabLst>
                <a:tab algn="l" pos="407520"/>
              </a:tabLst>
            </a:pPr>
            <a:r>
              <a:rPr b="1" lang="en-IN" sz="3200" spc="-1" strike="noStrike">
                <a:solidFill>
                  <a:srgbClr val="ffbf00"/>
                </a:solidFill>
                <a:latin typeface="aakar"/>
                <a:ea typeface="DejaVu Sans"/>
              </a:rPr>
              <a:t>Scope</a:t>
            </a:r>
            <a:endParaRPr b="0" lang="en-IN" sz="3200" spc="-1" strike="noStrike">
              <a:solidFill>
                <a:srgbClr val="000000"/>
              </a:solidFill>
              <a:latin typeface="Arial"/>
            </a:endParaRPr>
          </a:p>
        </p:txBody>
      </p:sp>
      <p:sp>
        <p:nvSpPr>
          <p:cNvPr id="180" name="CustomShape 9"/>
          <p:cNvSpPr/>
          <p:nvPr/>
        </p:nvSpPr>
        <p:spPr>
          <a:xfrm>
            <a:off x="420840" y="1212840"/>
            <a:ext cx="6994080" cy="8172720"/>
          </a:xfrm>
          <a:prstGeom prst="rect">
            <a:avLst/>
          </a:prstGeom>
          <a:noFill/>
          <a:ln>
            <a:noFill/>
          </a:ln>
        </p:spPr>
        <p:style>
          <a:lnRef idx="0"/>
          <a:fillRef idx="0"/>
          <a:effectRef idx="0"/>
          <a:fontRef idx="minor"/>
        </p:style>
        <p:txBody>
          <a:bodyPr lIns="0" rIns="0" tIns="0" bIns="0" anchor="ctr">
            <a:noAutofit/>
          </a:bodyPr>
          <a:p>
            <a:pPr marL="144000" algn="just">
              <a:lnSpc>
                <a:spcPct val="100000"/>
              </a:lnSpc>
              <a:spcBef>
                <a:spcPts val="156"/>
              </a:spcBef>
              <a:tabLst>
                <a:tab algn="l" pos="407520"/>
              </a:tabLst>
            </a:pPr>
            <a:r>
              <a:rPr b="0" lang="en-IN" sz="2400" spc="-1" strike="noStrike">
                <a:solidFill>
                  <a:srgbClr val="eeeeee"/>
                </a:solidFill>
                <a:latin typeface="Arial"/>
                <a:ea typeface="DejaVu Sans"/>
              </a:rPr>
              <a:t>  </a:t>
            </a:r>
            <a:r>
              <a:rPr b="0" lang="en-IN" sz="2400" spc="-1" strike="noStrike">
                <a:solidFill>
                  <a:srgbClr val="eeeeee"/>
                </a:solidFill>
                <a:latin typeface="Arial"/>
                <a:ea typeface="DejaVu Sans"/>
              </a:rPr>
              <a:t>The scope of the project includes testing the following features of</a:t>
            </a:r>
            <a:endParaRPr b="0" lang="en-IN" sz="2400" spc="-1" strike="noStrike">
              <a:solidFill>
                <a:srgbClr val="000000"/>
              </a:solidFill>
              <a:latin typeface="Arial"/>
            </a:endParaRPr>
          </a:p>
          <a:p>
            <a:pPr marL="144000" algn="just">
              <a:lnSpc>
                <a:spcPct val="100000"/>
              </a:lnSpc>
              <a:spcBef>
                <a:spcPts val="156"/>
              </a:spcBef>
              <a:tabLst>
                <a:tab algn="l" pos="407520"/>
              </a:tabLst>
            </a:pPr>
            <a:r>
              <a:rPr b="0" lang="en-IN" sz="2400" spc="-1" strike="noStrike">
                <a:solidFill>
                  <a:srgbClr val="eeeeee"/>
                </a:solidFill>
                <a:latin typeface="Arial"/>
                <a:ea typeface="DejaVu Sans"/>
              </a:rPr>
              <a:t>“</a:t>
            </a:r>
            <a:r>
              <a:rPr b="0" lang="en-IN" sz="2400" spc="-1" strike="noStrike">
                <a:solidFill>
                  <a:srgbClr val="eeeeee"/>
                </a:solidFill>
                <a:latin typeface="Arial"/>
                <a:ea typeface="DejaVu Sans"/>
              </a:rPr>
              <a:t>https://instagram.com/” web application.</a:t>
            </a:r>
            <a:endParaRPr b="0" lang="en-IN" sz="2400" spc="-1" strike="noStrike">
              <a:solidFill>
                <a:srgbClr val="000000"/>
              </a:solidFill>
              <a:latin typeface="Arial"/>
            </a:endParaRPr>
          </a:p>
          <a:p>
            <a:pPr marL="144000" algn="just">
              <a:lnSpc>
                <a:spcPct val="100000"/>
              </a:lnSpc>
              <a:spcBef>
                <a:spcPts val="156"/>
              </a:spcBef>
              <a:tabLst>
                <a:tab algn="l" pos="407520"/>
              </a:tabLst>
            </a:pPr>
            <a:endParaRPr b="0" lang="en-IN" sz="2400" spc="-1" strike="noStrike">
              <a:solidFill>
                <a:srgbClr val="000000"/>
              </a:solidFill>
              <a:latin typeface="Arial"/>
            </a:endParaRPr>
          </a:p>
          <a:p>
            <a:pPr marL="144000" algn="just">
              <a:lnSpc>
                <a:spcPct val="100000"/>
              </a:lnSpc>
              <a:spcBef>
                <a:spcPts val="156"/>
              </a:spcBef>
              <a:tabLst>
                <a:tab algn="l" pos="407520"/>
              </a:tabLst>
            </a:pPr>
            <a:r>
              <a:rPr b="0" lang="en-IN" sz="2400" spc="-1" strike="noStrike">
                <a:solidFill>
                  <a:srgbClr val="eeeeee"/>
                </a:solidFill>
                <a:latin typeface="Arial"/>
                <a:ea typeface="DejaVu Sans"/>
              </a:rPr>
              <a:t>1.2.1 Inclusions</a:t>
            </a:r>
            <a:endParaRPr b="0" lang="en-IN" sz="2400" spc="-1" strike="noStrike">
              <a:solidFill>
                <a:srgbClr val="000000"/>
              </a:solidFill>
              <a:latin typeface="Arial"/>
            </a:endParaRPr>
          </a:p>
          <a:p>
            <a:pPr marL="144000" algn="just">
              <a:lnSpc>
                <a:spcPct val="100000"/>
              </a:lnSpc>
              <a:spcBef>
                <a:spcPts val="156"/>
              </a:spcBef>
              <a:tabLst>
                <a:tab algn="l" pos="407520"/>
              </a:tabLst>
            </a:pPr>
            <a:r>
              <a:rPr b="0" lang="en-IN" sz="2400" spc="-1" strike="noStrike">
                <a:solidFill>
                  <a:srgbClr val="eeeeee"/>
                </a:solidFill>
                <a:latin typeface="Arial"/>
                <a:ea typeface="DejaVu Sans"/>
              </a:rPr>
              <a:t></a:t>
            </a:r>
            <a:r>
              <a:rPr b="0" lang="en-IN" sz="2400" spc="-1" strike="noStrike">
                <a:solidFill>
                  <a:srgbClr val="eeeeee"/>
                </a:solidFill>
                <a:latin typeface="Arial"/>
                <a:ea typeface="DejaVu Sans"/>
              </a:rPr>
              <a:t>Login </a:t>
            </a:r>
            <a:endParaRPr b="0" lang="en-IN" sz="2400" spc="-1" strike="noStrike">
              <a:solidFill>
                <a:srgbClr val="000000"/>
              </a:solidFill>
              <a:latin typeface="Arial"/>
            </a:endParaRPr>
          </a:p>
          <a:p>
            <a:pPr marL="144000" algn="just">
              <a:lnSpc>
                <a:spcPct val="100000"/>
              </a:lnSpc>
              <a:spcBef>
                <a:spcPts val="156"/>
              </a:spcBef>
              <a:tabLst>
                <a:tab algn="l" pos="407520"/>
              </a:tabLst>
            </a:pPr>
            <a:r>
              <a:rPr b="0" lang="en-IN" sz="2400" spc="-1" strike="noStrike">
                <a:solidFill>
                  <a:srgbClr val="eeeeee"/>
                </a:solidFill>
                <a:latin typeface="Arial"/>
                <a:ea typeface="DejaVu Sans"/>
              </a:rPr>
              <a:t></a:t>
            </a:r>
            <a:r>
              <a:rPr b="0" lang="en-IN" sz="2400" spc="-1" strike="noStrike">
                <a:solidFill>
                  <a:srgbClr val="eeeeee"/>
                </a:solidFill>
                <a:latin typeface="Arial"/>
                <a:ea typeface="DejaVu Sans"/>
              </a:rPr>
              <a:t>Forgot Password</a:t>
            </a:r>
            <a:endParaRPr b="0" lang="en-IN" sz="2400" spc="-1" strike="noStrike">
              <a:solidFill>
                <a:srgbClr val="000000"/>
              </a:solidFill>
              <a:latin typeface="Arial"/>
            </a:endParaRPr>
          </a:p>
          <a:p>
            <a:pPr marL="144000" algn="just">
              <a:lnSpc>
                <a:spcPct val="100000"/>
              </a:lnSpc>
              <a:spcBef>
                <a:spcPts val="156"/>
              </a:spcBef>
              <a:tabLst>
                <a:tab algn="l" pos="407520"/>
              </a:tabLst>
            </a:pPr>
            <a:r>
              <a:rPr b="0" lang="en-IN" sz="2400" spc="-1" strike="noStrike">
                <a:solidFill>
                  <a:srgbClr val="eeeeee"/>
                </a:solidFill>
                <a:latin typeface="Arial"/>
                <a:ea typeface="DejaVu Sans"/>
              </a:rPr>
              <a:t></a:t>
            </a:r>
            <a:r>
              <a:rPr b="0" lang="en-IN" sz="2400" spc="-1" strike="noStrike">
                <a:solidFill>
                  <a:srgbClr val="eeeeee"/>
                </a:solidFill>
                <a:latin typeface="Arial"/>
                <a:ea typeface="DejaVu Sans"/>
              </a:rPr>
              <a:t>Post</a:t>
            </a:r>
            <a:endParaRPr b="0" lang="en-IN" sz="2400" spc="-1" strike="noStrike">
              <a:solidFill>
                <a:srgbClr val="000000"/>
              </a:solidFill>
              <a:latin typeface="Arial"/>
            </a:endParaRPr>
          </a:p>
          <a:p>
            <a:pPr marL="144000" algn="just">
              <a:lnSpc>
                <a:spcPct val="100000"/>
              </a:lnSpc>
              <a:spcBef>
                <a:spcPts val="156"/>
              </a:spcBef>
              <a:tabLst>
                <a:tab algn="l" pos="407520"/>
              </a:tabLst>
            </a:pPr>
            <a:r>
              <a:rPr b="0" lang="en-IN" sz="2400" spc="-1" strike="noStrike">
                <a:solidFill>
                  <a:srgbClr val="eeeeee"/>
                </a:solidFill>
                <a:latin typeface="Arial"/>
                <a:ea typeface="DejaVu Sans"/>
              </a:rPr>
              <a:t></a:t>
            </a:r>
            <a:r>
              <a:rPr b="0" lang="en-IN" sz="2400" spc="-1" strike="noStrike">
                <a:solidFill>
                  <a:srgbClr val="eeeeee"/>
                </a:solidFill>
                <a:latin typeface="Arial"/>
                <a:ea typeface="DejaVu Sans"/>
              </a:rPr>
              <a:t>Share post</a:t>
            </a:r>
            <a:endParaRPr b="0" lang="en-IN" sz="2400" spc="-1" strike="noStrike">
              <a:solidFill>
                <a:srgbClr val="000000"/>
              </a:solidFill>
              <a:latin typeface="Arial"/>
            </a:endParaRPr>
          </a:p>
          <a:p>
            <a:pPr marL="144000" algn="just">
              <a:lnSpc>
                <a:spcPct val="100000"/>
              </a:lnSpc>
              <a:spcBef>
                <a:spcPts val="156"/>
              </a:spcBef>
              <a:tabLst>
                <a:tab algn="l" pos="407520"/>
              </a:tabLst>
            </a:pPr>
            <a:r>
              <a:rPr b="0" lang="en-IN" sz="2400" spc="-1" strike="noStrike">
                <a:solidFill>
                  <a:srgbClr val="eeeeee"/>
                </a:solidFill>
                <a:latin typeface="Arial"/>
                <a:ea typeface="DejaVu Sans"/>
              </a:rPr>
              <a:t></a:t>
            </a:r>
            <a:r>
              <a:rPr b="0" lang="en-IN" sz="2400" spc="-1" strike="noStrike">
                <a:solidFill>
                  <a:srgbClr val="eeeeee"/>
                </a:solidFill>
                <a:latin typeface="Arial"/>
                <a:ea typeface="DejaVu Sans"/>
              </a:rPr>
              <a:t>Post Comment</a:t>
            </a:r>
            <a:endParaRPr b="0" lang="en-IN" sz="2400" spc="-1" strike="noStrike">
              <a:solidFill>
                <a:srgbClr val="000000"/>
              </a:solidFill>
              <a:latin typeface="Arial"/>
            </a:endParaRPr>
          </a:p>
          <a:p>
            <a:pPr marL="144000" algn="just">
              <a:lnSpc>
                <a:spcPct val="100000"/>
              </a:lnSpc>
              <a:spcBef>
                <a:spcPts val="156"/>
              </a:spcBef>
              <a:tabLst>
                <a:tab algn="l" pos="407520"/>
              </a:tabLst>
            </a:pPr>
            <a:r>
              <a:rPr b="0" lang="en-IN" sz="2400" spc="-1" strike="noStrike">
                <a:solidFill>
                  <a:srgbClr val="eeeeee"/>
                </a:solidFill>
                <a:latin typeface="Arial"/>
                <a:ea typeface="DejaVu Sans"/>
              </a:rPr>
              <a:t></a:t>
            </a:r>
            <a:r>
              <a:rPr b="0" lang="en-IN" sz="2400" spc="-1" strike="noStrike">
                <a:solidFill>
                  <a:srgbClr val="eeeeee"/>
                </a:solidFill>
                <a:latin typeface="Arial"/>
                <a:ea typeface="DejaVu Sans"/>
              </a:rPr>
              <a:t>save story in gallery</a:t>
            </a:r>
            <a:endParaRPr b="0" lang="en-IN" sz="2400" spc="-1" strike="noStrike">
              <a:solidFill>
                <a:srgbClr val="000000"/>
              </a:solidFill>
              <a:latin typeface="Arial"/>
            </a:endParaRPr>
          </a:p>
          <a:p>
            <a:pPr marL="144000" algn="just">
              <a:lnSpc>
                <a:spcPct val="100000"/>
              </a:lnSpc>
              <a:spcBef>
                <a:spcPts val="156"/>
              </a:spcBef>
              <a:tabLst>
                <a:tab algn="l" pos="407520"/>
              </a:tabLst>
            </a:pPr>
            <a:endParaRPr b="0" lang="en-IN" sz="2400" spc="-1" strike="noStrike">
              <a:solidFill>
                <a:srgbClr val="000000"/>
              </a:solidFill>
              <a:latin typeface="Arial"/>
            </a:endParaRPr>
          </a:p>
          <a:p>
            <a:pPr marL="144000" algn="just">
              <a:lnSpc>
                <a:spcPct val="100000"/>
              </a:lnSpc>
              <a:spcBef>
                <a:spcPts val="156"/>
              </a:spcBef>
              <a:tabLst>
                <a:tab algn="l" pos="407520"/>
              </a:tabLst>
            </a:pPr>
            <a:r>
              <a:rPr b="0" lang="en-IN" sz="2400" spc="-1" strike="noStrike">
                <a:solidFill>
                  <a:srgbClr val="eeeeee"/>
                </a:solidFill>
                <a:latin typeface="Arial"/>
                <a:ea typeface="DejaVu Sans"/>
              </a:rPr>
              <a:t>From our understanding, we believe above functional areas need to be Tested.</a:t>
            </a:r>
            <a:endParaRPr b="0" lang="en-IN" sz="2400" spc="-1" strike="noStrike">
              <a:solidFill>
                <a:srgbClr val="000000"/>
              </a:solidFill>
              <a:latin typeface="Arial"/>
            </a:endParaRPr>
          </a:p>
          <a:p>
            <a:pPr marL="144000" algn="just">
              <a:lnSpc>
                <a:spcPct val="100000"/>
              </a:lnSpc>
              <a:spcBef>
                <a:spcPts val="156"/>
              </a:spcBef>
              <a:tabLst>
                <a:tab algn="l" pos="407520"/>
              </a:tabLst>
            </a:pPr>
            <a:endParaRPr b="0" lang="en-IN"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81" name="Group 1"/>
          <p:cNvGrpSpPr/>
          <p:nvPr/>
        </p:nvGrpSpPr>
        <p:grpSpPr>
          <a:xfrm>
            <a:off x="3597120" y="6230520"/>
            <a:ext cx="4174920" cy="3827520"/>
            <a:chOff x="3597120" y="6230520"/>
            <a:chExt cx="4174920" cy="3827520"/>
          </a:xfrm>
        </p:grpSpPr>
        <p:pic>
          <p:nvPicPr>
            <p:cNvPr id="182" name="object 4_0" descr=""/>
            <p:cNvPicPr/>
            <p:nvPr/>
          </p:nvPicPr>
          <p:blipFill>
            <a:blip r:embed="rId1"/>
            <a:stretch/>
          </p:blipFill>
          <p:spPr>
            <a:xfrm>
              <a:off x="3597120" y="6230520"/>
              <a:ext cx="4174920" cy="3827520"/>
            </a:xfrm>
            <a:prstGeom prst="rect">
              <a:avLst/>
            </a:prstGeom>
            <a:ln>
              <a:noFill/>
            </a:ln>
          </p:spPr>
        </p:pic>
      </p:grpSp>
      <p:sp>
        <p:nvSpPr>
          <p:cNvPr id="183" name="CustomShape 2"/>
          <p:cNvSpPr/>
          <p:nvPr/>
        </p:nvSpPr>
        <p:spPr>
          <a:xfrm>
            <a:off x="761040" y="6036120"/>
            <a:ext cx="2299320" cy="331560"/>
          </a:xfrm>
          <a:prstGeom prst="rect">
            <a:avLst/>
          </a:prstGeom>
          <a:noFill/>
          <a:ln>
            <a:noFill/>
          </a:ln>
        </p:spPr>
        <p:style>
          <a:lnRef idx="0"/>
          <a:fillRef idx="0"/>
          <a:effectRef idx="0"/>
          <a:fontRef idx="minor"/>
        </p:style>
        <p:txBody>
          <a:bodyPr lIns="0" rIns="0" tIns="12240" bIns="0">
            <a:spAutoFit/>
          </a:bodyPr>
          <a:p>
            <a:pPr marL="12600">
              <a:lnSpc>
                <a:spcPct val="100000"/>
              </a:lnSpc>
              <a:spcBef>
                <a:spcPts val="96"/>
              </a:spcBef>
            </a:pPr>
            <a:r>
              <a:rPr b="0" lang="en-IN" sz="1050" spc="-7" strike="noStrike">
                <a:solidFill>
                  <a:srgbClr val="ffffff"/>
                </a:solidFill>
                <a:latin typeface="Microsoft Sans Serif"/>
                <a:ea typeface="DejaVu Sans"/>
              </a:rPr>
              <a:t>Reactive</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Hive</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is</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a</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Bulgarian-Ukrainian</a:t>
            </a:r>
            <a:endParaRPr b="0" lang="en-IN" sz="1050" spc="-1" strike="noStrike">
              <a:solidFill>
                <a:srgbClr val="000000"/>
              </a:solidFill>
              <a:latin typeface="Arial"/>
            </a:endParaRPr>
          </a:p>
        </p:txBody>
      </p:sp>
      <p:sp>
        <p:nvSpPr>
          <p:cNvPr id="184" name="CustomShape 3"/>
          <p:cNvSpPr/>
          <p:nvPr/>
        </p:nvSpPr>
        <p:spPr>
          <a:xfrm>
            <a:off x="761040" y="6186240"/>
            <a:ext cx="2482920" cy="3416400"/>
          </a:xfrm>
          <a:prstGeom prst="rect">
            <a:avLst/>
          </a:prstGeom>
          <a:noFill/>
          <a:ln>
            <a:noFill/>
          </a:ln>
        </p:spPr>
        <p:style>
          <a:lnRef idx="0"/>
          <a:fillRef idx="0"/>
          <a:effectRef idx="0"/>
          <a:fontRef idx="minor"/>
        </p:style>
        <p:txBody>
          <a:bodyPr lIns="0" rIns="0" tIns="18360" bIns="0">
            <a:spAutoFit/>
          </a:bodyPr>
          <a:p>
            <a:pPr marL="12600">
              <a:lnSpc>
                <a:spcPct val="133000"/>
              </a:lnSpc>
              <a:spcBef>
                <a:spcPts val="145"/>
              </a:spcBef>
            </a:pPr>
            <a:r>
              <a:rPr b="0" lang="en-IN" sz="1050" spc="-15" strike="noStrike">
                <a:solidFill>
                  <a:srgbClr val="ffffff"/>
                </a:solidFill>
                <a:latin typeface="Microsoft Sans Serif"/>
                <a:ea typeface="DejaVu Sans"/>
              </a:rPr>
              <a:t>agency,</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which</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has</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been</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founded</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by</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2</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QA </a:t>
            </a:r>
            <a:r>
              <a:rPr b="0" lang="en-IN" sz="1050" spc="-265"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engineers</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of</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Mid-Senior</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level.</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Around</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5 </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years</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we've</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been</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working</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for</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a</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different </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companies</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in</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the</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US,</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Europe</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and </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Australia,</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eventually</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gathered</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deep </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expertise</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of</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the</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testing</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e-Commerce </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projects,</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especially</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based</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on</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Magento</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2 </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CMS.</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Also</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we</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have</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considerable </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experience</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in</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testing</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different</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type</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of </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projects</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based</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on</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others</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CMS</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systems </a:t>
            </a:r>
            <a:r>
              <a:rPr b="0" lang="en-IN" sz="1050" spc="-1" strike="noStrike">
                <a:solidFill>
                  <a:srgbClr val="ffffff"/>
                </a:solidFill>
                <a:latin typeface="Microsoft Sans Serif"/>
                <a:ea typeface="DejaVu Sans"/>
              </a:rPr>
              <a:t> </a:t>
            </a:r>
            <a:r>
              <a:rPr b="0" lang="en-IN" sz="1050" spc="-15" strike="noStrike">
                <a:solidFill>
                  <a:srgbClr val="ffffff"/>
                </a:solidFill>
                <a:latin typeface="Microsoft Sans Serif"/>
                <a:ea typeface="DejaVu Sans"/>
              </a:rPr>
              <a:t>(Shopify,</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BigCommerce,</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etc.),</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and</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the </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custom</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ones</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as</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well.</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In</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our</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company</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we </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got</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rid</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of</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redundant</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management</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layers </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making</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accent</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only</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on</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testing.</a:t>
            </a:r>
            <a:endParaRPr b="0" lang="en-IN" sz="1050" spc="-1" strike="noStrike">
              <a:solidFill>
                <a:srgbClr val="000000"/>
              </a:solidFill>
              <a:latin typeface="Arial"/>
            </a:endParaRPr>
          </a:p>
        </p:txBody>
      </p:sp>
      <p:sp>
        <p:nvSpPr>
          <p:cNvPr id="185" name="CustomShape 4"/>
          <p:cNvSpPr/>
          <p:nvPr/>
        </p:nvSpPr>
        <p:spPr>
          <a:xfrm>
            <a:off x="5157360" y="6283440"/>
            <a:ext cx="1830600" cy="560880"/>
          </a:xfrm>
          <a:prstGeom prst="rect">
            <a:avLst/>
          </a:prstGeom>
          <a:noFill/>
          <a:ln>
            <a:noFill/>
          </a:ln>
        </p:spPr>
        <p:style>
          <a:lnRef idx="0"/>
          <a:fillRef idx="0"/>
          <a:effectRef idx="0"/>
          <a:fontRef idx="minor"/>
        </p:style>
        <p:txBody>
          <a:bodyPr lIns="0" rIns="0" tIns="12600" bIns="0">
            <a:spAutoFit/>
          </a:bodyPr>
          <a:p>
            <a:pPr marL="12600">
              <a:lnSpc>
                <a:spcPct val="100000"/>
              </a:lnSpc>
              <a:spcBef>
                <a:spcPts val="99"/>
              </a:spcBef>
            </a:pPr>
            <a:r>
              <a:rPr b="0" lang="en-IN" sz="1800" spc="-32" strike="noStrike">
                <a:solidFill>
                  <a:srgbClr val="ffffff"/>
                </a:solidFill>
                <a:latin typeface="Microsoft Sans Serif"/>
                <a:ea typeface="DejaVu Sans"/>
              </a:rPr>
              <a:t>Flexible</a:t>
            </a:r>
            <a:r>
              <a:rPr b="0" lang="en-IN" sz="1800" spc="-66" strike="noStrike">
                <a:solidFill>
                  <a:srgbClr val="ffffff"/>
                </a:solidFill>
                <a:latin typeface="Microsoft Sans Serif"/>
                <a:ea typeface="DejaVu Sans"/>
              </a:rPr>
              <a:t> </a:t>
            </a:r>
            <a:r>
              <a:rPr b="0" lang="en-IN" sz="1800" spc="-26" strike="noStrike">
                <a:solidFill>
                  <a:srgbClr val="ffffff"/>
                </a:solidFill>
                <a:latin typeface="Microsoft Sans Serif"/>
                <a:ea typeface="DejaVu Sans"/>
              </a:rPr>
              <a:t>resources</a:t>
            </a:r>
            <a:endParaRPr b="0" lang="en-IN" sz="1800" spc="-1" strike="noStrike">
              <a:solidFill>
                <a:srgbClr val="000000"/>
              </a:solidFill>
              <a:latin typeface="Arial"/>
            </a:endParaRPr>
          </a:p>
        </p:txBody>
      </p:sp>
      <p:sp>
        <p:nvSpPr>
          <p:cNvPr id="186" name="CustomShape 5"/>
          <p:cNvSpPr/>
          <p:nvPr/>
        </p:nvSpPr>
        <p:spPr>
          <a:xfrm>
            <a:off x="5155200" y="7369200"/>
            <a:ext cx="893880" cy="560880"/>
          </a:xfrm>
          <a:prstGeom prst="rect">
            <a:avLst/>
          </a:prstGeom>
          <a:noFill/>
          <a:ln>
            <a:noFill/>
          </a:ln>
        </p:spPr>
        <p:style>
          <a:lnRef idx="0"/>
          <a:fillRef idx="0"/>
          <a:effectRef idx="0"/>
          <a:fontRef idx="minor"/>
        </p:style>
        <p:txBody>
          <a:bodyPr lIns="0" rIns="0" tIns="12600" bIns="0">
            <a:spAutoFit/>
          </a:bodyPr>
          <a:p>
            <a:pPr marL="12600">
              <a:lnSpc>
                <a:spcPct val="100000"/>
              </a:lnSpc>
              <a:spcBef>
                <a:spcPts val="99"/>
              </a:spcBef>
            </a:pPr>
            <a:r>
              <a:rPr b="0" lang="en-IN" sz="1800" spc="-32" strike="noStrike">
                <a:solidFill>
                  <a:srgbClr val="f9f9f9"/>
                </a:solidFill>
                <a:latin typeface="Microsoft Sans Serif"/>
                <a:ea typeface="DejaVu Sans"/>
              </a:rPr>
              <a:t>Adapt</a:t>
            </a:r>
            <a:r>
              <a:rPr b="0" lang="en-IN" sz="1800" spc="-41" strike="noStrike">
                <a:solidFill>
                  <a:srgbClr val="f9f9f9"/>
                </a:solidFill>
                <a:latin typeface="Microsoft Sans Serif"/>
                <a:ea typeface="DejaVu Sans"/>
              </a:rPr>
              <a:t>i</a:t>
            </a:r>
            <a:r>
              <a:rPr b="0" lang="en-IN" sz="1800" spc="-26" strike="noStrike">
                <a:solidFill>
                  <a:srgbClr val="f9f9f9"/>
                </a:solidFill>
                <a:latin typeface="Microsoft Sans Serif"/>
                <a:ea typeface="DejaVu Sans"/>
              </a:rPr>
              <a:t>v</a:t>
            </a:r>
            <a:r>
              <a:rPr b="0" lang="en-IN" sz="1800" spc="-7" strike="noStrike">
                <a:solidFill>
                  <a:srgbClr val="f9f9f9"/>
                </a:solidFill>
                <a:latin typeface="Microsoft Sans Serif"/>
                <a:ea typeface="DejaVu Sans"/>
              </a:rPr>
              <a:t>e</a:t>
            </a:r>
            <a:endParaRPr b="0" lang="en-IN" sz="1800" spc="-1" strike="noStrike">
              <a:solidFill>
                <a:srgbClr val="000000"/>
              </a:solidFill>
              <a:latin typeface="Arial"/>
            </a:endParaRPr>
          </a:p>
        </p:txBody>
      </p:sp>
      <p:sp>
        <p:nvSpPr>
          <p:cNvPr id="187" name="CustomShape 6"/>
          <p:cNvSpPr/>
          <p:nvPr/>
        </p:nvSpPr>
        <p:spPr>
          <a:xfrm>
            <a:off x="7161480" y="9550800"/>
            <a:ext cx="99000" cy="172080"/>
          </a:xfrm>
          <a:prstGeom prst="rect">
            <a:avLst/>
          </a:prstGeom>
          <a:noFill/>
          <a:ln>
            <a:noFill/>
          </a:ln>
        </p:spPr>
        <p:style>
          <a:lnRef idx="0"/>
          <a:fillRef idx="0"/>
          <a:effectRef idx="0"/>
          <a:fontRef idx="minor"/>
        </p:style>
        <p:txBody>
          <a:bodyPr lIns="0" rIns="0" tIns="12240" bIns="0">
            <a:spAutoFit/>
          </a:bodyPr>
          <a:p>
            <a:pPr marL="12600">
              <a:lnSpc>
                <a:spcPct val="100000"/>
              </a:lnSpc>
              <a:spcBef>
                <a:spcPts val="96"/>
              </a:spcBef>
            </a:pPr>
            <a:r>
              <a:rPr b="0" lang="en-IN" sz="1050" spc="-7" strike="noStrike">
                <a:solidFill>
                  <a:srgbClr val="ffffff"/>
                </a:solidFill>
                <a:latin typeface="Microsoft Sans Serif"/>
                <a:ea typeface="DejaVu Sans"/>
              </a:rPr>
              <a:t>2</a:t>
            </a:r>
            <a:endParaRPr b="0" lang="en-IN" sz="1050" spc="-1" strike="noStrike">
              <a:solidFill>
                <a:srgbClr val="000000"/>
              </a:solidFill>
              <a:latin typeface="Arial"/>
            </a:endParaRPr>
          </a:p>
        </p:txBody>
      </p:sp>
      <p:sp>
        <p:nvSpPr>
          <p:cNvPr id="188" name="CustomShape 7"/>
          <p:cNvSpPr/>
          <p:nvPr/>
        </p:nvSpPr>
        <p:spPr>
          <a:xfrm>
            <a:off x="749160" y="9550800"/>
            <a:ext cx="373320" cy="331560"/>
          </a:xfrm>
          <a:prstGeom prst="rect">
            <a:avLst/>
          </a:prstGeom>
          <a:noFill/>
          <a:ln>
            <a:noFill/>
          </a:ln>
        </p:spPr>
        <p:style>
          <a:lnRef idx="0"/>
          <a:fillRef idx="0"/>
          <a:effectRef idx="0"/>
          <a:fontRef idx="minor"/>
        </p:style>
        <p:txBody>
          <a:bodyPr lIns="0" rIns="0" tIns="12240" bIns="0">
            <a:spAutoFit/>
          </a:bodyPr>
          <a:p>
            <a:pPr marL="12600">
              <a:lnSpc>
                <a:spcPct val="100000"/>
              </a:lnSpc>
              <a:spcBef>
                <a:spcPts val="96"/>
              </a:spcBef>
            </a:pPr>
            <a:r>
              <a:rPr b="0" lang="en-IN" sz="1050" spc="-7" strike="noStrike">
                <a:solidFill>
                  <a:srgbClr val="ffffff"/>
                </a:solidFill>
                <a:latin typeface="Microsoft Sans Serif"/>
                <a:ea typeface="DejaVu Sans"/>
              </a:rPr>
              <a:t>About</a:t>
            </a:r>
            <a:endParaRPr b="0" lang="en-IN" sz="1050" spc="-1" strike="noStrike">
              <a:solidFill>
                <a:srgbClr val="000000"/>
              </a:solidFill>
              <a:latin typeface="Arial"/>
            </a:endParaRPr>
          </a:p>
        </p:txBody>
      </p:sp>
      <p:pic>
        <p:nvPicPr>
          <p:cNvPr id="189" name="object 26_0" descr=""/>
          <p:cNvPicPr/>
          <p:nvPr/>
        </p:nvPicPr>
        <p:blipFill>
          <a:blip r:embed="rId2"/>
          <a:stretch/>
        </p:blipFill>
        <p:spPr>
          <a:xfrm>
            <a:off x="609480" y="9611640"/>
            <a:ext cx="104040" cy="113760"/>
          </a:xfrm>
          <a:prstGeom prst="rect">
            <a:avLst/>
          </a:prstGeom>
          <a:ln>
            <a:noFill/>
          </a:ln>
        </p:spPr>
      </p:pic>
      <p:pic>
        <p:nvPicPr>
          <p:cNvPr id="190" name="object 3_1" descr=""/>
          <p:cNvPicPr/>
          <p:nvPr/>
        </p:nvPicPr>
        <p:blipFill>
          <a:blip r:embed="rId3"/>
          <a:stretch/>
        </p:blipFill>
        <p:spPr>
          <a:xfrm>
            <a:off x="0" y="360"/>
            <a:ext cx="7771680" cy="10057680"/>
          </a:xfrm>
          <a:prstGeom prst="rect">
            <a:avLst/>
          </a:prstGeom>
          <a:ln>
            <a:noFill/>
          </a:ln>
        </p:spPr>
      </p:pic>
      <p:sp>
        <p:nvSpPr>
          <p:cNvPr id="191" name="CustomShape 8"/>
          <p:cNvSpPr/>
          <p:nvPr/>
        </p:nvSpPr>
        <p:spPr>
          <a:xfrm>
            <a:off x="357480" y="565200"/>
            <a:ext cx="6994080" cy="8172720"/>
          </a:xfrm>
          <a:prstGeom prst="rect">
            <a:avLst/>
          </a:prstGeom>
          <a:noFill/>
          <a:ln>
            <a:noFill/>
          </a:ln>
        </p:spPr>
        <p:style>
          <a:lnRef idx="0"/>
          <a:fillRef idx="0"/>
          <a:effectRef idx="0"/>
          <a:fontRef idx="minor"/>
        </p:style>
        <p:txBody>
          <a:bodyPr lIns="0" rIns="0" tIns="0" bIns="0" anchor="ctr">
            <a:noAutofit/>
          </a:bodyPr>
          <a:p>
            <a:pPr marL="144000" algn="just">
              <a:lnSpc>
                <a:spcPct val="100000"/>
              </a:lnSpc>
              <a:spcBef>
                <a:spcPts val="156"/>
              </a:spcBef>
              <a:tabLst>
                <a:tab algn="l" pos="407520"/>
              </a:tabLst>
            </a:pPr>
            <a:r>
              <a:rPr b="0" lang="en-IN" sz="2800" spc="-1" strike="noStrike">
                <a:solidFill>
                  <a:srgbClr val="eeeeee"/>
                </a:solidFill>
                <a:latin typeface="Arial"/>
                <a:ea typeface="DejaVu Sans"/>
              </a:rPr>
              <a:t>Test Environments</a:t>
            </a:r>
            <a:endParaRPr b="0" lang="en-IN" sz="2800" spc="-1" strike="noStrike">
              <a:solidFill>
                <a:srgbClr val="000000"/>
              </a:solidFill>
              <a:latin typeface="Arial"/>
            </a:endParaRPr>
          </a:p>
          <a:p>
            <a:pPr marL="144000" algn="just">
              <a:lnSpc>
                <a:spcPct val="100000"/>
              </a:lnSpc>
              <a:spcBef>
                <a:spcPts val="156"/>
              </a:spcBef>
              <a:tabLst>
                <a:tab algn="l" pos="407520"/>
              </a:tabLst>
            </a:pPr>
            <a:endParaRPr b="0" lang="en-IN" sz="2800" spc="-1" strike="noStrike">
              <a:solidFill>
                <a:srgbClr val="000000"/>
              </a:solidFill>
              <a:latin typeface="Arial"/>
            </a:endParaRPr>
          </a:p>
          <a:p>
            <a:pPr marL="144000" algn="just">
              <a:lnSpc>
                <a:spcPct val="100000"/>
              </a:lnSpc>
              <a:spcBef>
                <a:spcPts val="156"/>
              </a:spcBef>
              <a:tabLst>
                <a:tab algn="l" pos="407520"/>
              </a:tabLst>
            </a:pPr>
            <a:endParaRPr b="0" lang="en-IN" sz="2800" spc="-1" strike="noStrike">
              <a:solidFill>
                <a:srgbClr val="000000"/>
              </a:solidFill>
              <a:latin typeface="Arial"/>
            </a:endParaRPr>
          </a:p>
          <a:p>
            <a:pPr marL="144000" algn="just">
              <a:lnSpc>
                <a:spcPct val="100000"/>
              </a:lnSpc>
              <a:spcBef>
                <a:spcPts val="156"/>
              </a:spcBef>
              <a:tabLst>
                <a:tab algn="l" pos="407520"/>
              </a:tabLst>
            </a:pPr>
            <a:r>
              <a:rPr b="0" lang="en-IN" sz="2400" spc="-1" strike="noStrike">
                <a:solidFill>
                  <a:srgbClr val="eeeeee"/>
                </a:solidFill>
                <a:latin typeface="DejaVu Sans"/>
                <a:ea typeface="DejaVu Sans"/>
              </a:rPr>
              <a:t></a:t>
            </a:r>
            <a:r>
              <a:rPr b="0" lang="en-IN" sz="2400" spc="-1" strike="noStrike">
                <a:solidFill>
                  <a:srgbClr val="eeeeee"/>
                </a:solidFill>
                <a:latin typeface="Arial"/>
                <a:ea typeface="DejaVu Sans"/>
              </a:rPr>
              <a:t>The operating systems that will be used for testing, such as Ubuntu, macOS.</a:t>
            </a:r>
            <a:endParaRPr b="0" lang="en-IN" sz="2400" spc="-1" strike="noStrike">
              <a:solidFill>
                <a:srgbClr val="000000"/>
              </a:solidFill>
              <a:latin typeface="Arial"/>
            </a:endParaRPr>
          </a:p>
          <a:p>
            <a:pPr marL="144000" algn="just">
              <a:lnSpc>
                <a:spcPct val="100000"/>
              </a:lnSpc>
              <a:spcBef>
                <a:spcPts val="156"/>
              </a:spcBef>
              <a:tabLst>
                <a:tab algn="l" pos="407520"/>
              </a:tabLst>
            </a:pPr>
            <a:endParaRPr b="0" lang="en-IN" sz="2400" spc="-1" strike="noStrike">
              <a:solidFill>
                <a:srgbClr val="000000"/>
              </a:solidFill>
              <a:latin typeface="Arial"/>
            </a:endParaRPr>
          </a:p>
          <a:p>
            <a:pPr marL="144000" algn="just">
              <a:lnSpc>
                <a:spcPct val="100000"/>
              </a:lnSpc>
              <a:spcBef>
                <a:spcPts val="156"/>
              </a:spcBef>
              <a:tabLst>
                <a:tab algn="l" pos="407520"/>
              </a:tabLst>
            </a:pPr>
            <a:r>
              <a:rPr b="0" lang="en-IN" sz="2400" spc="-1" strike="noStrike">
                <a:solidFill>
                  <a:srgbClr val="eeeeee"/>
                </a:solidFill>
                <a:latin typeface="DejaVu Sans"/>
                <a:ea typeface="DejaVu Sans"/>
              </a:rPr>
              <a:t></a:t>
            </a:r>
            <a:r>
              <a:rPr b="0" lang="en-IN" sz="2400" spc="-1" strike="noStrike">
                <a:solidFill>
                  <a:srgbClr val="eeeeee"/>
                </a:solidFill>
                <a:latin typeface="Arial"/>
                <a:ea typeface="DejaVu Sans"/>
              </a:rPr>
              <a:t>The browsers and versions that will be tested, such as Google Chrome, Mozilla Firefox, Microsoft Edge.</a:t>
            </a:r>
            <a:endParaRPr b="0" lang="en-IN" sz="2400" spc="-1" strike="noStrike">
              <a:solidFill>
                <a:srgbClr val="000000"/>
              </a:solidFill>
              <a:latin typeface="Arial"/>
            </a:endParaRPr>
          </a:p>
          <a:p>
            <a:pPr marL="144000" algn="just">
              <a:lnSpc>
                <a:spcPct val="100000"/>
              </a:lnSpc>
              <a:spcBef>
                <a:spcPts val="156"/>
              </a:spcBef>
              <a:tabLst>
                <a:tab algn="l" pos="407520"/>
              </a:tabLst>
            </a:pPr>
            <a:endParaRPr b="0" lang="en-IN" sz="2400" spc="-1" strike="noStrike">
              <a:solidFill>
                <a:srgbClr val="000000"/>
              </a:solidFill>
              <a:latin typeface="Arial"/>
            </a:endParaRPr>
          </a:p>
          <a:p>
            <a:pPr marL="144000" algn="just">
              <a:lnSpc>
                <a:spcPct val="100000"/>
              </a:lnSpc>
              <a:spcBef>
                <a:spcPts val="156"/>
              </a:spcBef>
              <a:tabLst>
                <a:tab algn="l" pos="407520"/>
              </a:tabLst>
            </a:pPr>
            <a:r>
              <a:rPr b="0" lang="en-IN" sz="2400" spc="-1" strike="noStrike">
                <a:solidFill>
                  <a:srgbClr val="eeeeee"/>
                </a:solidFill>
                <a:latin typeface="DejaVu Sans"/>
                <a:ea typeface="DejaVu Sans"/>
              </a:rPr>
              <a:t></a:t>
            </a:r>
            <a:r>
              <a:rPr b="0" lang="en-IN" sz="2400" spc="-1" strike="noStrike">
                <a:solidFill>
                  <a:srgbClr val="eeeeee"/>
                </a:solidFill>
                <a:latin typeface="Arial"/>
                <a:ea typeface="DejaVu Sans"/>
              </a:rPr>
              <a:t>The device types and screen sizes that will be used for testing, such as desktop computers, laptops, tablets, and smartphones.</a:t>
            </a:r>
            <a:endParaRPr b="0" lang="en-IN" sz="2400" spc="-1" strike="noStrike">
              <a:solidFill>
                <a:srgbClr val="000000"/>
              </a:solidFill>
              <a:latin typeface="Arial"/>
            </a:endParaRPr>
          </a:p>
          <a:p>
            <a:pPr marL="144000" algn="just">
              <a:lnSpc>
                <a:spcPct val="100000"/>
              </a:lnSpc>
              <a:spcBef>
                <a:spcPts val="156"/>
              </a:spcBef>
              <a:tabLst>
                <a:tab algn="l" pos="407520"/>
              </a:tabLst>
            </a:pPr>
            <a:endParaRPr b="0" lang="en-IN" sz="2400" spc="-1" strike="noStrike">
              <a:solidFill>
                <a:srgbClr val="000000"/>
              </a:solidFill>
              <a:latin typeface="Arial"/>
            </a:endParaRPr>
          </a:p>
          <a:p>
            <a:pPr marL="144000" algn="just">
              <a:lnSpc>
                <a:spcPct val="100000"/>
              </a:lnSpc>
              <a:spcBef>
                <a:spcPts val="156"/>
              </a:spcBef>
              <a:tabLst>
                <a:tab algn="l" pos="407520"/>
              </a:tabLst>
            </a:pPr>
            <a:r>
              <a:rPr b="0" lang="en-IN" sz="2400" spc="-1" strike="noStrike">
                <a:solidFill>
                  <a:srgbClr val="eeeeee"/>
                </a:solidFill>
                <a:latin typeface="DejaVu Sans"/>
                <a:ea typeface="DejaVu Sans"/>
              </a:rPr>
              <a:t></a:t>
            </a:r>
            <a:r>
              <a:rPr b="0" lang="en-IN" sz="2400" spc="-1" strike="noStrike">
                <a:solidFill>
                  <a:srgbClr val="eeeeee"/>
                </a:solidFill>
                <a:latin typeface="Arial"/>
                <a:ea typeface="DejaVu Sans"/>
              </a:rPr>
              <a:t>The hardware and software requirements for running the test cases, such as a specific processor, memory, or storage capacity.</a:t>
            </a:r>
            <a:endParaRPr b="0" lang="en-IN" sz="2400" spc="-1" strike="noStrike">
              <a:solidFill>
                <a:srgbClr val="000000"/>
              </a:solidFill>
              <a:latin typeface="Arial"/>
            </a:endParaRPr>
          </a:p>
          <a:p>
            <a:pPr marL="144000" algn="just">
              <a:lnSpc>
                <a:spcPct val="100000"/>
              </a:lnSpc>
              <a:spcBef>
                <a:spcPts val="156"/>
              </a:spcBef>
              <a:tabLst>
                <a:tab algn="l" pos="407520"/>
              </a:tabLst>
            </a:pPr>
            <a:endParaRPr b="0" lang="en-IN"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92" name="Group 1"/>
          <p:cNvGrpSpPr/>
          <p:nvPr/>
        </p:nvGrpSpPr>
        <p:grpSpPr>
          <a:xfrm>
            <a:off x="3597120" y="6230520"/>
            <a:ext cx="4174920" cy="3827520"/>
            <a:chOff x="3597120" y="6230520"/>
            <a:chExt cx="4174920" cy="3827520"/>
          </a:xfrm>
        </p:grpSpPr>
        <p:pic>
          <p:nvPicPr>
            <p:cNvPr id="193" name="object 4_0" descr=""/>
            <p:cNvPicPr/>
            <p:nvPr/>
          </p:nvPicPr>
          <p:blipFill>
            <a:blip r:embed="rId1"/>
            <a:stretch/>
          </p:blipFill>
          <p:spPr>
            <a:xfrm>
              <a:off x="3597120" y="6230520"/>
              <a:ext cx="4174920" cy="3827520"/>
            </a:xfrm>
            <a:prstGeom prst="rect">
              <a:avLst/>
            </a:prstGeom>
            <a:ln>
              <a:noFill/>
            </a:ln>
          </p:spPr>
        </p:pic>
      </p:grpSp>
      <p:sp>
        <p:nvSpPr>
          <p:cNvPr id="194" name="CustomShape 2"/>
          <p:cNvSpPr/>
          <p:nvPr/>
        </p:nvSpPr>
        <p:spPr>
          <a:xfrm>
            <a:off x="761040" y="6036120"/>
            <a:ext cx="2299320" cy="331560"/>
          </a:xfrm>
          <a:prstGeom prst="rect">
            <a:avLst/>
          </a:prstGeom>
          <a:noFill/>
          <a:ln>
            <a:noFill/>
          </a:ln>
        </p:spPr>
        <p:style>
          <a:lnRef idx="0"/>
          <a:fillRef idx="0"/>
          <a:effectRef idx="0"/>
          <a:fontRef idx="minor"/>
        </p:style>
        <p:txBody>
          <a:bodyPr lIns="0" rIns="0" tIns="12240" bIns="0">
            <a:spAutoFit/>
          </a:bodyPr>
          <a:p>
            <a:pPr marL="12600">
              <a:lnSpc>
                <a:spcPct val="100000"/>
              </a:lnSpc>
              <a:spcBef>
                <a:spcPts val="96"/>
              </a:spcBef>
            </a:pPr>
            <a:r>
              <a:rPr b="0" lang="en-IN" sz="1050" spc="-7" strike="noStrike">
                <a:solidFill>
                  <a:srgbClr val="ffffff"/>
                </a:solidFill>
                <a:latin typeface="Microsoft Sans Serif"/>
                <a:ea typeface="DejaVu Sans"/>
              </a:rPr>
              <a:t>Reactive</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Hive</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is</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a</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Bulgarian-Ukrainian</a:t>
            </a:r>
            <a:endParaRPr b="0" lang="en-IN" sz="1050" spc="-1" strike="noStrike">
              <a:solidFill>
                <a:srgbClr val="000000"/>
              </a:solidFill>
              <a:latin typeface="Arial"/>
            </a:endParaRPr>
          </a:p>
        </p:txBody>
      </p:sp>
      <p:sp>
        <p:nvSpPr>
          <p:cNvPr id="195" name="CustomShape 3"/>
          <p:cNvSpPr/>
          <p:nvPr/>
        </p:nvSpPr>
        <p:spPr>
          <a:xfrm>
            <a:off x="761040" y="6186240"/>
            <a:ext cx="2482920" cy="3416400"/>
          </a:xfrm>
          <a:prstGeom prst="rect">
            <a:avLst/>
          </a:prstGeom>
          <a:noFill/>
          <a:ln>
            <a:noFill/>
          </a:ln>
        </p:spPr>
        <p:style>
          <a:lnRef idx="0"/>
          <a:fillRef idx="0"/>
          <a:effectRef idx="0"/>
          <a:fontRef idx="minor"/>
        </p:style>
        <p:txBody>
          <a:bodyPr lIns="0" rIns="0" tIns="18360" bIns="0">
            <a:spAutoFit/>
          </a:bodyPr>
          <a:p>
            <a:pPr marL="12600">
              <a:lnSpc>
                <a:spcPct val="133000"/>
              </a:lnSpc>
              <a:spcBef>
                <a:spcPts val="145"/>
              </a:spcBef>
            </a:pPr>
            <a:r>
              <a:rPr b="0" lang="en-IN" sz="1050" spc="-15" strike="noStrike">
                <a:solidFill>
                  <a:srgbClr val="ffffff"/>
                </a:solidFill>
                <a:latin typeface="Microsoft Sans Serif"/>
                <a:ea typeface="DejaVu Sans"/>
              </a:rPr>
              <a:t>agency,</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which</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has</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been</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founded</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by</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2</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QA </a:t>
            </a:r>
            <a:r>
              <a:rPr b="0" lang="en-IN" sz="1050" spc="-265"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engineers</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of</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Mid-Senior</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level.</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Around</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5 </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years</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we've</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been</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working</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for</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a</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different </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companies</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in</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the</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US,</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Europe</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and </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Australia,</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eventually</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gathered</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deep </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expertise</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of</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the</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testing</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e-Commerce </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projects,</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especially</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based</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on</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Magento</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2 </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CMS.</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Also</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we</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have</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considerable </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experience</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in</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testing</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different</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type</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of </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projects</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based</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on</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others</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CMS</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systems </a:t>
            </a:r>
            <a:r>
              <a:rPr b="0" lang="en-IN" sz="1050" spc="-1" strike="noStrike">
                <a:solidFill>
                  <a:srgbClr val="ffffff"/>
                </a:solidFill>
                <a:latin typeface="Microsoft Sans Serif"/>
                <a:ea typeface="DejaVu Sans"/>
              </a:rPr>
              <a:t> </a:t>
            </a:r>
            <a:r>
              <a:rPr b="0" lang="en-IN" sz="1050" spc="-15" strike="noStrike">
                <a:solidFill>
                  <a:srgbClr val="ffffff"/>
                </a:solidFill>
                <a:latin typeface="Microsoft Sans Serif"/>
                <a:ea typeface="DejaVu Sans"/>
              </a:rPr>
              <a:t>(Shopify,</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BigCommerce,</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etc.),</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and</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the </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custom</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ones</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as</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well.</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In</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our</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company</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we </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got</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rid</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of</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redundant</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management</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layers </a:t>
            </a:r>
            <a:r>
              <a:rPr b="0" lang="en-IN" sz="1050" spc="-1"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making</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accent</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only</a:t>
            </a:r>
            <a:r>
              <a:rPr b="0" lang="en-IN" sz="1050" spc="9"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on</a:t>
            </a:r>
            <a:r>
              <a:rPr b="0" lang="en-IN" sz="1050" spc="7" strike="noStrike">
                <a:solidFill>
                  <a:srgbClr val="ffffff"/>
                </a:solidFill>
                <a:latin typeface="Microsoft Sans Serif"/>
                <a:ea typeface="DejaVu Sans"/>
              </a:rPr>
              <a:t> </a:t>
            </a:r>
            <a:r>
              <a:rPr b="0" lang="en-IN" sz="1050" spc="-7" strike="noStrike">
                <a:solidFill>
                  <a:srgbClr val="ffffff"/>
                </a:solidFill>
                <a:latin typeface="Microsoft Sans Serif"/>
                <a:ea typeface="DejaVu Sans"/>
              </a:rPr>
              <a:t>testing.</a:t>
            </a:r>
            <a:endParaRPr b="0" lang="en-IN" sz="1050" spc="-1" strike="noStrike">
              <a:solidFill>
                <a:srgbClr val="000000"/>
              </a:solidFill>
              <a:latin typeface="Arial"/>
            </a:endParaRPr>
          </a:p>
        </p:txBody>
      </p:sp>
      <p:sp>
        <p:nvSpPr>
          <p:cNvPr id="196" name="CustomShape 4"/>
          <p:cNvSpPr/>
          <p:nvPr/>
        </p:nvSpPr>
        <p:spPr>
          <a:xfrm>
            <a:off x="5157360" y="6283440"/>
            <a:ext cx="1830600" cy="560880"/>
          </a:xfrm>
          <a:prstGeom prst="rect">
            <a:avLst/>
          </a:prstGeom>
          <a:noFill/>
          <a:ln>
            <a:noFill/>
          </a:ln>
        </p:spPr>
        <p:style>
          <a:lnRef idx="0"/>
          <a:fillRef idx="0"/>
          <a:effectRef idx="0"/>
          <a:fontRef idx="minor"/>
        </p:style>
        <p:txBody>
          <a:bodyPr lIns="0" rIns="0" tIns="12600" bIns="0">
            <a:spAutoFit/>
          </a:bodyPr>
          <a:p>
            <a:pPr marL="12600">
              <a:lnSpc>
                <a:spcPct val="100000"/>
              </a:lnSpc>
              <a:spcBef>
                <a:spcPts val="99"/>
              </a:spcBef>
            </a:pPr>
            <a:r>
              <a:rPr b="0" lang="en-IN" sz="1800" spc="-32" strike="noStrike">
                <a:solidFill>
                  <a:srgbClr val="ffffff"/>
                </a:solidFill>
                <a:latin typeface="Microsoft Sans Serif"/>
                <a:ea typeface="DejaVu Sans"/>
              </a:rPr>
              <a:t>Flexible</a:t>
            </a:r>
            <a:r>
              <a:rPr b="0" lang="en-IN" sz="1800" spc="-66" strike="noStrike">
                <a:solidFill>
                  <a:srgbClr val="ffffff"/>
                </a:solidFill>
                <a:latin typeface="Microsoft Sans Serif"/>
                <a:ea typeface="DejaVu Sans"/>
              </a:rPr>
              <a:t> </a:t>
            </a:r>
            <a:r>
              <a:rPr b="0" lang="en-IN" sz="1800" spc="-26" strike="noStrike">
                <a:solidFill>
                  <a:srgbClr val="ffffff"/>
                </a:solidFill>
                <a:latin typeface="Microsoft Sans Serif"/>
                <a:ea typeface="DejaVu Sans"/>
              </a:rPr>
              <a:t>resources</a:t>
            </a:r>
            <a:endParaRPr b="0" lang="en-IN" sz="1800" spc="-1" strike="noStrike">
              <a:solidFill>
                <a:srgbClr val="000000"/>
              </a:solidFill>
              <a:latin typeface="Arial"/>
            </a:endParaRPr>
          </a:p>
        </p:txBody>
      </p:sp>
      <p:sp>
        <p:nvSpPr>
          <p:cNvPr id="197" name="CustomShape 5"/>
          <p:cNvSpPr/>
          <p:nvPr/>
        </p:nvSpPr>
        <p:spPr>
          <a:xfrm>
            <a:off x="5155200" y="7369200"/>
            <a:ext cx="893880" cy="560880"/>
          </a:xfrm>
          <a:prstGeom prst="rect">
            <a:avLst/>
          </a:prstGeom>
          <a:noFill/>
          <a:ln>
            <a:noFill/>
          </a:ln>
        </p:spPr>
        <p:style>
          <a:lnRef idx="0"/>
          <a:fillRef idx="0"/>
          <a:effectRef idx="0"/>
          <a:fontRef idx="minor"/>
        </p:style>
        <p:txBody>
          <a:bodyPr lIns="0" rIns="0" tIns="12600" bIns="0">
            <a:spAutoFit/>
          </a:bodyPr>
          <a:p>
            <a:pPr marL="12600">
              <a:lnSpc>
                <a:spcPct val="100000"/>
              </a:lnSpc>
              <a:spcBef>
                <a:spcPts val="99"/>
              </a:spcBef>
            </a:pPr>
            <a:r>
              <a:rPr b="0" lang="en-IN" sz="1800" spc="-32" strike="noStrike">
                <a:solidFill>
                  <a:srgbClr val="f9f9f9"/>
                </a:solidFill>
                <a:latin typeface="Microsoft Sans Serif"/>
                <a:ea typeface="DejaVu Sans"/>
              </a:rPr>
              <a:t>Adapt</a:t>
            </a:r>
            <a:r>
              <a:rPr b="0" lang="en-IN" sz="1800" spc="-41" strike="noStrike">
                <a:solidFill>
                  <a:srgbClr val="f9f9f9"/>
                </a:solidFill>
                <a:latin typeface="Microsoft Sans Serif"/>
                <a:ea typeface="DejaVu Sans"/>
              </a:rPr>
              <a:t>i</a:t>
            </a:r>
            <a:r>
              <a:rPr b="0" lang="en-IN" sz="1800" spc="-26" strike="noStrike">
                <a:solidFill>
                  <a:srgbClr val="f9f9f9"/>
                </a:solidFill>
                <a:latin typeface="Microsoft Sans Serif"/>
                <a:ea typeface="DejaVu Sans"/>
              </a:rPr>
              <a:t>v</a:t>
            </a:r>
            <a:r>
              <a:rPr b="0" lang="en-IN" sz="1800" spc="-7" strike="noStrike">
                <a:solidFill>
                  <a:srgbClr val="f9f9f9"/>
                </a:solidFill>
                <a:latin typeface="Microsoft Sans Serif"/>
                <a:ea typeface="DejaVu Sans"/>
              </a:rPr>
              <a:t>e</a:t>
            </a:r>
            <a:endParaRPr b="0" lang="en-IN" sz="1800" spc="-1" strike="noStrike">
              <a:solidFill>
                <a:srgbClr val="000000"/>
              </a:solidFill>
              <a:latin typeface="Arial"/>
            </a:endParaRPr>
          </a:p>
        </p:txBody>
      </p:sp>
      <p:sp>
        <p:nvSpPr>
          <p:cNvPr id="198" name="CustomShape 6"/>
          <p:cNvSpPr/>
          <p:nvPr/>
        </p:nvSpPr>
        <p:spPr>
          <a:xfrm>
            <a:off x="7161480" y="9550800"/>
            <a:ext cx="99000" cy="172080"/>
          </a:xfrm>
          <a:prstGeom prst="rect">
            <a:avLst/>
          </a:prstGeom>
          <a:noFill/>
          <a:ln>
            <a:noFill/>
          </a:ln>
        </p:spPr>
        <p:style>
          <a:lnRef idx="0"/>
          <a:fillRef idx="0"/>
          <a:effectRef idx="0"/>
          <a:fontRef idx="minor"/>
        </p:style>
        <p:txBody>
          <a:bodyPr lIns="0" rIns="0" tIns="12240" bIns="0">
            <a:spAutoFit/>
          </a:bodyPr>
          <a:p>
            <a:pPr marL="12600">
              <a:lnSpc>
                <a:spcPct val="100000"/>
              </a:lnSpc>
              <a:spcBef>
                <a:spcPts val="96"/>
              </a:spcBef>
            </a:pPr>
            <a:r>
              <a:rPr b="0" lang="en-IN" sz="1050" spc="-7" strike="noStrike">
                <a:solidFill>
                  <a:srgbClr val="ffffff"/>
                </a:solidFill>
                <a:latin typeface="Microsoft Sans Serif"/>
                <a:ea typeface="DejaVu Sans"/>
              </a:rPr>
              <a:t>2</a:t>
            </a:r>
            <a:endParaRPr b="0" lang="en-IN" sz="1050" spc="-1" strike="noStrike">
              <a:solidFill>
                <a:srgbClr val="000000"/>
              </a:solidFill>
              <a:latin typeface="Arial"/>
            </a:endParaRPr>
          </a:p>
        </p:txBody>
      </p:sp>
      <p:sp>
        <p:nvSpPr>
          <p:cNvPr id="199" name="CustomShape 7"/>
          <p:cNvSpPr/>
          <p:nvPr/>
        </p:nvSpPr>
        <p:spPr>
          <a:xfrm>
            <a:off x="749160" y="9550800"/>
            <a:ext cx="373320" cy="331560"/>
          </a:xfrm>
          <a:prstGeom prst="rect">
            <a:avLst/>
          </a:prstGeom>
          <a:noFill/>
          <a:ln>
            <a:noFill/>
          </a:ln>
        </p:spPr>
        <p:style>
          <a:lnRef idx="0"/>
          <a:fillRef idx="0"/>
          <a:effectRef idx="0"/>
          <a:fontRef idx="minor"/>
        </p:style>
        <p:txBody>
          <a:bodyPr lIns="0" rIns="0" tIns="12240" bIns="0">
            <a:spAutoFit/>
          </a:bodyPr>
          <a:p>
            <a:pPr marL="12600">
              <a:lnSpc>
                <a:spcPct val="100000"/>
              </a:lnSpc>
              <a:spcBef>
                <a:spcPts val="96"/>
              </a:spcBef>
            </a:pPr>
            <a:r>
              <a:rPr b="0" lang="en-IN" sz="1050" spc="-7" strike="noStrike">
                <a:solidFill>
                  <a:srgbClr val="ffffff"/>
                </a:solidFill>
                <a:latin typeface="Microsoft Sans Serif"/>
                <a:ea typeface="DejaVu Sans"/>
              </a:rPr>
              <a:t>About</a:t>
            </a:r>
            <a:endParaRPr b="0" lang="en-IN" sz="1050" spc="-1" strike="noStrike">
              <a:solidFill>
                <a:srgbClr val="000000"/>
              </a:solidFill>
              <a:latin typeface="Arial"/>
            </a:endParaRPr>
          </a:p>
        </p:txBody>
      </p:sp>
      <p:pic>
        <p:nvPicPr>
          <p:cNvPr id="200" name="object 26_0" descr=""/>
          <p:cNvPicPr/>
          <p:nvPr/>
        </p:nvPicPr>
        <p:blipFill>
          <a:blip r:embed="rId2"/>
          <a:stretch/>
        </p:blipFill>
        <p:spPr>
          <a:xfrm>
            <a:off x="609480" y="9611640"/>
            <a:ext cx="104040" cy="113760"/>
          </a:xfrm>
          <a:prstGeom prst="rect">
            <a:avLst/>
          </a:prstGeom>
          <a:ln>
            <a:noFill/>
          </a:ln>
        </p:spPr>
      </p:pic>
      <p:pic>
        <p:nvPicPr>
          <p:cNvPr id="201" name="object 3_1" descr=""/>
          <p:cNvPicPr/>
          <p:nvPr/>
        </p:nvPicPr>
        <p:blipFill>
          <a:blip r:embed="rId3"/>
          <a:stretch/>
        </p:blipFill>
        <p:spPr>
          <a:xfrm>
            <a:off x="0" y="360"/>
            <a:ext cx="7771680" cy="10057680"/>
          </a:xfrm>
          <a:prstGeom prst="rect">
            <a:avLst/>
          </a:prstGeom>
          <a:ln>
            <a:noFill/>
          </a:ln>
        </p:spPr>
      </p:pic>
      <p:sp>
        <p:nvSpPr>
          <p:cNvPr id="202" name="CustomShape 8"/>
          <p:cNvSpPr/>
          <p:nvPr/>
        </p:nvSpPr>
        <p:spPr>
          <a:xfrm>
            <a:off x="243360" y="1440"/>
            <a:ext cx="7257600" cy="10046520"/>
          </a:xfrm>
          <a:prstGeom prst="rect">
            <a:avLst/>
          </a:prstGeom>
          <a:noFill/>
          <a:ln>
            <a:noFill/>
          </a:ln>
        </p:spPr>
        <p:style>
          <a:lnRef idx="0"/>
          <a:fillRef idx="0"/>
          <a:effectRef idx="0"/>
          <a:fontRef idx="minor"/>
        </p:style>
        <p:txBody>
          <a:bodyPr lIns="0" rIns="0" tIns="0" bIns="0" anchor="ctr">
            <a:noAutofit/>
          </a:bodyPr>
          <a:p>
            <a:pPr marL="144000" algn="just">
              <a:lnSpc>
                <a:spcPct val="100000"/>
              </a:lnSpc>
              <a:spcBef>
                <a:spcPts val="156"/>
              </a:spcBef>
              <a:tabLst>
                <a:tab algn="l" pos="407520"/>
              </a:tabLst>
            </a:pPr>
            <a:endParaRPr b="0" lang="en-IN" sz="1800" spc="-1" strike="noStrike">
              <a:solidFill>
                <a:srgbClr val="000000"/>
              </a:solidFill>
              <a:latin typeface="Arial"/>
            </a:endParaRPr>
          </a:p>
          <a:p>
            <a:pPr marL="144000" algn="just">
              <a:lnSpc>
                <a:spcPct val="100000"/>
              </a:lnSpc>
              <a:spcBef>
                <a:spcPts val="156"/>
              </a:spcBef>
              <a:tabLst>
                <a:tab algn="l" pos="407520"/>
              </a:tabLst>
            </a:pPr>
            <a:r>
              <a:rPr b="0" lang="en-IN" sz="2400" spc="-1" strike="noStrike">
                <a:solidFill>
                  <a:srgbClr val="eeeeee"/>
                </a:solidFill>
                <a:latin typeface="Arial"/>
                <a:ea typeface="DejaVu Sans"/>
              </a:rPr>
              <a:t>· The security protocols and authentication methods that will be used to access the test environment, such as passwords, tokens, or certificates</a:t>
            </a:r>
            <a:endParaRPr b="0" lang="en-IN" sz="2400" spc="-1" strike="noStrike">
              <a:solidFill>
                <a:srgbClr val="000000"/>
              </a:solidFill>
              <a:latin typeface="Arial"/>
            </a:endParaRPr>
          </a:p>
          <a:p>
            <a:pPr marL="144000" algn="just">
              <a:lnSpc>
                <a:spcPct val="100000"/>
              </a:lnSpc>
              <a:spcBef>
                <a:spcPts val="156"/>
              </a:spcBef>
              <a:tabLst>
                <a:tab algn="l" pos="407520"/>
              </a:tabLst>
            </a:pPr>
            <a:r>
              <a:rPr b="0" lang="en-IN" sz="2400" spc="-1" strike="noStrike">
                <a:solidFill>
                  <a:srgbClr val="eeeeee"/>
                </a:solidFill>
                <a:latin typeface="Arial"/>
                <a:ea typeface="DejaVu Sans"/>
              </a:rPr>
              <a:t>· The access permissions and roles of the team members who will be using the test environment, such as testers, developers, or stakeholders.</a:t>
            </a:r>
            <a:endParaRPr b="0" lang="en-IN" sz="2400" spc="-1" strike="noStrike">
              <a:solidFill>
                <a:srgbClr val="000000"/>
              </a:solidFill>
              <a:latin typeface="Arial"/>
            </a:endParaRPr>
          </a:p>
          <a:p>
            <a:pPr marL="144000" algn="just">
              <a:lnSpc>
                <a:spcPct val="100000"/>
              </a:lnSpc>
              <a:spcBef>
                <a:spcPts val="156"/>
              </a:spcBef>
              <a:tabLst>
                <a:tab algn="l" pos="407520"/>
              </a:tabLst>
            </a:pPr>
            <a:endParaRPr b="0" lang="en-IN" sz="2400" spc="-1" strike="noStrike">
              <a:solidFill>
                <a:srgbClr val="000000"/>
              </a:solidFill>
              <a:latin typeface="Arial"/>
            </a:endParaRPr>
          </a:p>
          <a:p>
            <a:pPr marL="144000" algn="just">
              <a:lnSpc>
                <a:spcPct val="100000"/>
              </a:lnSpc>
              <a:spcBef>
                <a:spcPts val="156"/>
              </a:spcBef>
              <a:tabLst>
                <a:tab algn="l" pos="407520"/>
              </a:tabLst>
            </a:pPr>
            <a:endParaRPr b="0" lang="en-IN" sz="2400" spc="-1" strike="noStrike">
              <a:solidFill>
                <a:srgbClr val="000000"/>
              </a:solidFill>
              <a:latin typeface="Arial"/>
            </a:endParaRPr>
          </a:p>
          <a:p>
            <a:pPr marL="144000" algn="just">
              <a:lnSpc>
                <a:spcPct val="100000"/>
              </a:lnSpc>
              <a:spcBef>
                <a:spcPts val="156"/>
              </a:spcBef>
              <a:tabLst>
                <a:tab algn="l" pos="407520"/>
              </a:tabLst>
            </a:pPr>
            <a:r>
              <a:rPr b="0" lang="en-IN" sz="2400" spc="-1" strike="noStrike">
                <a:solidFill>
                  <a:srgbClr val="eeeeee"/>
                </a:solidFill>
                <a:latin typeface="Arial"/>
                <a:ea typeface="DejaVu Sans"/>
              </a:rPr>
              <a:t> </a:t>
            </a:r>
            <a:r>
              <a:rPr b="0" lang="en-US" sz="2400" spc="-1" strike="noStrike">
                <a:solidFill>
                  <a:srgbClr val="eeeeee"/>
                </a:solidFill>
                <a:latin typeface="Arial"/>
                <a:ea typeface="DejaVu Sans"/>
              </a:rPr>
              <a:t>  </a:t>
            </a:r>
            <a:r>
              <a:rPr b="0" lang="en-IN" sz="2400" spc="-1" strike="noStrike">
                <a:solidFill>
                  <a:srgbClr val="eeeeee"/>
                </a:solidFill>
                <a:latin typeface="Arial"/>
                <a:ea typeface="DejaVu Sans"/>
              </a:rPr>
              <a:t> • </a:t>
            </a:r>
            <a:r>
              <a:rPr b="0" lang="en-IN" sz="2400" spc="-1" strike="noStrike">
                <a:solidFill>
                  <a:srgbClr val="eeeeee"/>
                </a:solidFill>
                <a:latin typeface="Arial"/>
                <a:ea typeface="DejaVu Sans"/>
              </a:rPr>
              <a:t>Ubuntu – Chrome, Firefox and Edge</a:t>
            </a:r>
            <a:endParaRPr b="0" lang="en-IN" sz="2400" spc="-1" strike="noStrike">
              <a:solidFill>
                <a:srgbClr val="000000"/>
              </a:solidFill>
              <a:latin typeface="Arial"/>
            </a:endParaRPr>
          </a:p>
          <a:p>
            <a:pPr marL="144000" algn="just">
              <a:lnSpc>
                <a:spcPct val="100000"/>
              </a:lnSpc>
              <a:spcBef>
                <a:spcPts val="156"/>
              </a:spcBef>
              <a:tabLst>
                <a:tab algn="l" pos="407520"/>
              </a:tabLst>
            </a:pPr>
            <a:r>
              <a:rPr b="0" lang="en-IN" sz="2400" spc="-1" strike="noStrike">
                <a:solidFill>
                  <a:srgbClr val="eeeeee"/>
                </a:solidFill>
                <a:latin typeface="Arial"/>
                <a:ea typeface="DejaVu Sans"/>
              </a:rPr>
              <a:t>    • </a:t>
            </a:r>
            <a:r>
              <a:rPr b="0" lang="en-IN" sz="2400" spc="-1" strike="noStrike">
                <a:solidFill>
                  <a:srgbClr val="eeeeee"/>
                </a:solidFill>
                <a:latin typeface="Arial"/>
                <a:ea typeface="DejaVu Sans"/>
              </a:rPr>
              <a:t>Mac OS – Safari Browser</a:t>
            </a:r>
            <a:endParaRPr b="0" lang="en-IN" sz="2400" spc="-1" strike="noStrike">
              <a:solidFill>
                <a:srgbClr val="000000"/>
              </a:solidFill>
              <a:latin typeface="Arial"/>
            </a:endParaRPr>
          </a:p>
          <a:p>
            <a:pPr marL="144000" algn="just">
              <a:lnSpc>
                <a:spcPct val="100000"/>
              </a:lnSpc>
              <a:spcBef>
                <a:spcPts val="156"/>
              </a:spcBef>
              <a:tabLst>
                <a:tab algn="l" pos="407520"/>
              </a:tabLst>
            </a:pPr>
            <a:r>
              <a:rPr b="0" lang="en-US" sz="2400" spc="-1" strike="noStrike">
                <a:solidFill>
                  <a:srgbClr val="eeeeee"/>
                </a:solidFill>
                <a:latin typeface="Arial"/>
                <a:ea typeface="DejaVu Sans"/>
              </a:rPr>
              <a:t>	</a:t>
            </a:r>
            <a:r>
              <a:rPr b="0" lang="en-US" sz="2400" spc="-1" strike="noStrike">
                <a:solidFill>
                  <a:srgbClr val="eeeeee"/>
                </a:solidFill>
                <a:latin typeface="Arial"/>
                <a:ea typeface="DejaVu Sans"/>
              </a:rPr>
              <a:t> </a:t>
            </a:r>
            <a:r>
              <a:rPr b="0" lang="en-IN" sz="2400" spc="-1" strike="noStrike">
                <a:solidFill>
                  <a:srgbClr val="eeeeee"/>
                </a:solidFill>
                <a:latin typeface="Arial"/>
                <a:ea typeface="DejaVu Sans"/>
              </a:rPr>
              <a:t>• </a:t>
            </a:r>
            <a:r>
              <a:rPr b="0" lang="en-IN" sz="2400" spc="-1" strike="noStrike">
                <a:solidFill>
                  <a:srgbClr val="eeeeee"/>
                </a:solidFill>
                <a:latin typeface="Arial"/>
                <a:ea typeface="DejaVu Sans"/>
              </a:rPr>
              <a:t>Android Mobile OS – Chrome</a:t>
            </a:r>
            <a:endParaRPr b="0" lang="en-IN" sz="2400" spc="-1" strike="noStrike">
              <a:solidFill>
                <a:srgbClr val="000000"/>
              </a:solidFill>
              <a:latin typeface="Arial"/>
            </a:endParaRPr>
          </a:p>
          <a:p>
            <a:pPr marL="144000" algn="just">
              <a:lnSpc>
                <a:spcPct val="100000"/>
              </a:lnSpc>
              <a:spcBef>
                <a:spcPts val="156"/>
              </a:spcBef>
              <a:tabLst>
                <a:tab algn="l" pos="407520"/>
              </a:tabLst>
            </a:pPr>
            <a:r>
              <a:rPr b="0" lang="en-IN" sz="2400" spc="-1" strike="noStrike">
                <a:solidFill>
                  <a:srgbClr val="eeeeee"/>
                </a:solidFill>
                <a:latin typeface="Arial"/>
                <a:ea typeface="DejaVu Sans"/>
              </a:rPr>
              <a:t>    • </a:t>
            </a:r>
            <a:r>
              <a:rPr b="0" lang="en-IN" sz="2400" spc="-1" strike="noStrike">
                <a:solidFill>
                  <a:srgbClr val="eeeeee"/>
                </a:solidFill>
                <a:latin typeface="Arial"/>
                <a:ea typeface="DejaVu Sans"/>
              </a:rPr>
              <a:t>iPhone Mobile OS - Safari</a:t>
            </a:r>
            <a:endParaRPr b="0" lang="en-IN" sz="2400" spc="-1" strike="noStrike">
              <a:solidFill>
                <a:srgbClr val="000000"/>
              </a:solidFill>
              <a:latin typeface="Arial"/>
            </a:endParaRPr>
          </a:p>
          <a:p>
            <a:pPr marL="144000" algn="just">
              <a:lnSpc>
                <a:spcPct val="100000"/>
              </a:lnSpc>
              <a:spcBef>
                <a:spcPts val="156"/>
              </a:spcBef>
              <a:tabLst>
                <a:tab algn="l" pos="407520"/>
              </a:tabLst>
            </a:pPr>
            <a:r>
              <a:rPr b="0" lang="en-IN" sz="2400" spc="-1" strike="noStrike">
                <a:solidFill>
                  <a:srgbClr val="eeeeee"/>
                </a:solidFill>
                <a:latin typeface="Arial"/>
                <a:ea typeface="DejaVu Sans"/>
              </a:rPr>
              <a:t> </a:t>
            </a:r>
            <a:endParaRPr b="0" lang="en-IN" sz="2400" spc="-1" strike="noStrike">
              <a:solidFill>
                <a:srgbClr val="000000"/>
              </a:solidFill>
              <a:latin typeface="Arial"/>
            </a:endParaRPr>
          </a:p>
          <a:p>
            <a:pPr marL="144000" algn="just">
              <a:lnSpc>
                <a:spcPct val="100000"/>
              </a:lnSpc>
              <a:spcBef>
                <a:spcPts val="156"/>
              </a:spcBef>
              <a:tabLst>
                <a:tab algn="l" pos="407520"/>
              </a:tabLst>
            </a:pPr>
            <a:r>
              <a:rPr b="0" lang="en-IN" sz="2400" spc="-1" strike="noStrike">
                <a:solidFill>
                  <a:srgbClr val="eeeeee"/>
                </a:solidFill>
                <a:latin typeface="Arial"/>
                <a:ea typeface="DejaVu Sans"/>
              </a:rPr>
              <a:t> </a:t>
            </a:r>
            <a:endParaRPr b="0" lang="en-IN" sz="2400" spc="-1" strike="noStrike">
              <a:solidFill>
                <a:srgbClr val="000000"/>
              </a:solidFill>
              <a:latin typeface="Arial"/>
            </a:endParaRPr>
          </a:p>
          <a:p>
            <a:pPr marL="144000" algn="just">
              <a:lnSpc>
                <a:spcPct val="100000"/>
              </a:lnSpc>
              <a:spcBef>
                <a:spcPts val="156"/>
              </a:spcBef>
              <a:tabLst>
                <a:tab algn="l" pos="407520"/>
              </a:tabLst>
            </a:pPr>
            <a:endParaRPr b="0" lang="en-IN" sz="2400" spc="-1" strike="noStrike">
              <a:solidFill>
                <a:srgbClr val="000000"/>
              </a:solidFill>
              <a:latin typeface="Arial"/>
            </a:endParaRPr>
          </a:p>
          <a:p>
            <a:pPr marL="144000" algn="just">
              <a:lnSpc>
                <a:spcPct val="100000"/>
              </a:lnSpc>
              <a:spcBef>
                <a:spcPts val="156"/>
              </a:spcBef>
              <a:tabLst>
                <a:tab algn="l" pos="407520"/>
              </a:tabLst>
            </a:pPr>
            <a:endParaRPr b="0" lang="en-IN"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CustomShape 1"/>
          <p:cNvSpPr/>
          <p:nvPr/>
        </p:nvSpPr>
        <p:spPr>
          <a:xfrm>
            <a:off x="720" y="720"/>
            <a:ext cx="7771680" cy="10057680"/>
          </a:xfrm>
          <a:custGeom>
            <a:avLst/>
            <a:gdLst/>
            <a:ahLst/>
            <a:rect l="l" t="t" r="r" b="b"/>
            <a:pathLst>
              <a:path w="7772400" h="10058400">
                <a:moveTo>
                  <a:pt x="7772399" y="10058399"/>
                </a:moveTo>
                <a:lnTo>
                  <a:pt x="0" y="10058399"/>
                </a:lnTo>
                <a:lnTo>
                  <a:pt x="0" y="0"/>
                </a:lnTo>
                <a:lnTo>
                  <a:pt x="7772399" y="0"/>
                </a:lnTo>
                <a:lnTo>
                  <a:pt x="7772399" y="10058399"/>
                </a:lnTo>
                <a:close/>
              </a:path>
            </a:pathLst>
          </a:custGeom>
          <a:solidFill>
            <a:srgbClr val="f2f2f2"/>
          </a:solidFill>
          <a:ln>
            <a:noFill/>
          </a:ln>
        </p:spPr>
        <p:style>
          <a:lnRef idx="0"/>
          <a:fillRef idx="0"/>
          <a:effectRef idx="0"/>
          <a:fontRef idx="minor"/>
        </p:style>
      </p:sp>
      <p:sp>
        <p:nvSpPr>
          <p:cNvPr id="204" name="CustomShape 2"/>
          <p:cNvSpPr/>
          <p:nvPr/>
        </p:nvSpPr>
        <p:spPr>
          <a:xfrm>
            <a:off x="0" y="447840"/>
            <a:ext cx="4133160" cy="8886240"/>
          </a:xfrm>
          <a:custGeom>
            <a:avLst/>
            <a:gdLst/>
            <a:ahLst/>
            <a:rect l="l" t="t" r="r" b="b"/>
            <a:pathLst>
              <a:path w="4133850" h="8886825">
                <a:moveTo>
                  <a:pt x="0" y="0"/>
                </a:moveTo>
                <a:lnTo>
                  <a:pt x="4133849" y="0"/>
                </a:lnTo>
                <a:lnTo>
                  <a:pt x="4133849" y="8886821"/>
                </a:lnTo>
                <a:lnTo>
                  <a:pt x="0" y="8886821"/>
                </a:lnTo>
                <a:lnTo>
                  <a:pt x="0" y="0"/>
                </a:lnTo>
                <a:close/>
              </a:path>
            </a:pathLst>
          </a:custGeom>
          <a:solidFill>
            <a:srgbClr val="3b364b"/>
          </a:solidFill>
          <a:ln>
            <a:noFill/>
          </a:ln>
        </p:spPr>
        <p:style>
          <a:lnRef idx="0"/>
          <a:fillRef idx="0"/>
          <a:effectRef idx="0"/>
          <a:fontRef idx="minor"/>
        </p:style>
      </p:sp>
      <p:sp>
        <p:nvSpPr>
          <p:cNvPr id="205" name="CustomShape 3"/>
          <p:cNvSpPr/>
          <p:nvPr/>
        </p:nvSpPr>
        <p:spPr>
          <a:xfrm>
            <a:off x="673200" y="1682640"/>
            <a:ext cx="1992600" cy="1691640"/>
          </a:xfrm>
          <a:prstGeom prst="rect">
            <a:avLst/>
          </a:prstGeom>
          <a:noFill/>
          <a:ln>
            <a:noFill/>
          </a:ln>
        </p:spPr>
        <p:style>
          <a:lnRef idx="0"/>
          <a:fillRef idx="0"/>
          <a:effectRef idx="0"/>
          <a:fontRef idx="minor"/>
        </p:style>
        <p:txBody>
          <a:bodyPr lIns="0" rIns="0" tIns="12600" bIns="0">
            <a:noAutofit/>
          </a:bodyPr>
          <a:p>
            <a:pPr marL="12600">
              <a:lnSpc>
                <a:spcPct val="100000"/>
              </a:lnSpc>
              <a:spcBef>
                <a:spcPts val="99"/>
              </a:spcBef>
            </a:pPr>
            <a:r>
              <a:rPr b="0" lang="en-IN" sz="2250" spc="321" strike="noStrike">
                <a:solidFill>
                  <a:srgbClr val="f9f9f9"/>
                </a:solidFill>
                <a:latin typeface="Verdana"/>
                <a:ea typeface="DejaVu Sans"/>
              </a:rPr>
              <a:t>W</a:t>
            </a:r>
            <a:r>
              <a:rPr b="0" lang="en-IN" sz="2250" spc="301" strike="noStrike">
                <a:solidFill>
                  <a:srgbClr val="f9f9f9"/>
                </a:solidFill>
                <a:latin typeface="Verdana"/>
                <a:ea typeface="DejaVu Sans"/>
              </a:rPr>
              <a:t>O</a:t>
            </a:r>
            <a:r>
              <a:rPr b="0" lang="en-IN" sz="2250" spc="140" strike="noStrike">
                <a:solidFill>
                  <a:srgbClr val="f9f9f9"/>
                </a:solidFill>
                <a:latin typeface="Verdana"/>
                <a:ea typeface="DejaVu Sans"/>
              </a:rPr>
              <a:t>R</a:t>
            </a:r>
            <a:r>
              <a:rPr b="0" lang="en-IN" sz="2250" spc="301" strike="noStrike">
                <a:solidFill>
                  <a:srgbClr val="f9f9f9"/>
                </a:solidFill>
                <a:latin typeface="Verdana"/>
                <a:ea typeface="DejaVu Sans"/>
              </a:rPr>
              <a:t>K</a:t>
            </a:r>
            <a:r>
              <a:rPr b="0" lang="en-IN" sz="2250" spc="80" strike="noStrike">
                <a:solidFill>
                  <a:srgbClr val="f9f9f9"/>
                </a:solidFill>
                <a:latin typeface="Verdana"/>
                <a:ea typeface="DejaVu Sans"/>
              </a:rPr>
              <a:t>F</a:t>
            </a:r>
            <a:r>
              <a:rPr b="0" lang="en-IN" sz="2250" spc="114" strike="noStrike">
                <a:solidFill>
                  <a:srgbClr val="f9f9f9"/>
                </a:solidFill>
                <a:latin typeface="Verdana"/>
                <a:ea typeface="DejaVu Sans"/>
              </a:rPr>
              <a:t>L</a:t>
            </a:r>
            <a:r>
              <a:rPr b="0" lang="en-IN" sz="2250" spc="225" strike="noStrike">
                <a:solidFill>
                  <a:srgbClr val="f9f9f9"/>
                </a:solidFill>
                <a:latin typeface="Verdana"/>
                <a:ea typeface="DejaVu Sans"/>
              </a:rPr>
              <a:t>O</a:t>
            </a:r>
            <a:r>
              <a:rPr b="0" lang="en-IN" sz="2250" spc="290" strike="noStrike">
                <a:solidFill>
                  <a:srgbClr val="f9f9f9"/>
                </a:solidFill>
                <a:latin typeface="Verdana"/>
                <a:ea typeface="DejaVu Sans"/>
              </a:rPr>
              <a:t>W</a:t>
            </a:r>
            <a:endParaRPr b="0" lang="en-IN" sz="2250" spc="-1" strike="noStrike">
              <a:solidFill>
                <a:srgbClr val="000000"/>
              </a:solidFill>
              <a:latin typeface="Arial"/>
            </a:endParaRPr>
          </a:p>
        </p:txBody>
      </p:sp>
      <p:grpSp>
        <p:nvGrpSpPr>
          <p:cNvPr id="206" name="Group 4"/>
          <p:cNvGrpSpPr/>
          <p:nvPr/>
        </p:nvGrpSpPr>
        <p:grpSpPr>
          <a:xfrm>
            <a:off x="695160" y="1600200"/>
            <a:ext cx="3742920" cy="6779160"/>
            <a:chOff x="695160" y="1600200"/>
            <a:chExt cx="3742920" cy="6779160"/>
          </a:xfrm>
        </p:grpSpPr>
        <p:sp>
          <p:nvSpPr>
            <p:cNvPr id="207" name="CustomShape 5"/>
            <p:cNvSpPr/>
            <p:nvPr/>
          </p:nvSpPr>
          <p:spPr>
            <a:xfrm>
              <a:off x="3828960" y="1600200"/>
              <a:ext cx="599400" cy="607680"/>
            </a:xfrm>
            <a:custGeom>
              <a:avLst/>
              <a:gdLst/>
              <a:ahLst/>
              <a:rect l="l" t="t" r="r" b="b"/>
              <a:pathLst>
                <a:path w="600075" h="608330">
                  <a:moveTo>
                    <a:pt x="329356" y="1270"/>
                  </a:moveTo>
                  <a:lnTo>
                    <a:pt x="270542" y="1270"/>
                  </a:lnTo>
                  <a:lnTo>
                    <a:pt x="277881" y="0"/>
                  </a:lnTo>
                  <a:lnTo>
                    <a:pt x="322014" y="0"/>
                  </a:lnTo>
                  <a:lnTo>
                    <a:pt x="329356" y="1270"/>
                  </a:lnTo>
                  <a:close/>
                  <a:moveTo>
                    <a:pt x="336678" y="607060"/>
                  </a:moveTo>
                  <a:lnTo>
                    <a:pt x="263217" y="607060"/>
                  </a:lnTo>
                  <a:lnTo>
                    <a:pt x="234205" y="601980"/>
                  </a:lnTo>
                  <a:lnTo>
                    <a:pt x="227040" y="599440"/>
                  </a:lnTo>
                  <a:lnTo>
                    <a:pt x="219920" y="598170"/>
                  </a:lnTo>
                  <a:lnTo>
                    <a:pt x="178357" y="582930"/>
                  </a:lnTo>
                  <a:lnTo>
                    <a:pt x="171661" y="579120"/>
                  </a:lnTo>
                  <a:lnTo>
                    <a:pt x="165042" y="576580"/>
                  </a:lnTo>
                  <a:lnTo>
                    <a:pt x="127187" y="553720"/>
                  </a:lnTo>
                  <a:lnTo>
                    <a:pt x="121222" y="548640"/>
                  </a:lnTo>
                  <a:lnTo>
                    <a:pt x="115364" y="544830"/>
                  </a:lnTo>
                  <a:lnTo>
                    <a:pt x="82643" y="514350"/>
                  </a:lnTo>
                  <a:lnTo>
                    <a:pt x="72759" y="502920"/>
                  </a:lnTo>
                  <a:lnTo>
                    <a:pt x="68014" y="497840"/>
                  </a:lnTo>
                  <a:lnTo>
                    <a:pt x="63409" y="491490"/>
                  </a:lnTo>
                  <a:lnTo>
                    <a:pt x="58951" y="485140"/>
                  </a:lnTo>
                  <a:lnTo>
                    <a:pt x="54638" y="480060"/>
                  </a:lnTo>
                  <a:lnTo>
                    <a:pt x="31946" y="440690"/>
                  </a:lnTo>
                  <a:lnTo>
                    <a:pt x="28714" y="434340"/>
                  </a:lnTo>
                  <a:lnTo>
                    <a:pt x="25648" y="427990"/>
                  </a:lnTo>
                  <a:lnTo>
                    <a:pt x="22746" y="420370"/>
                  </a:lnTo>
                  <a:lnTo>
                    <a:pt x="20010" y="414020"/>
                  </a:lnTo>
                  <a:lnTo>
                    <a:pt x="17445" y="406400"/>
                  </a:lnTo>
                  <a:lnTo>
                    <a:pt x="15054" y="400050"/>
                  </a:lnTo>
                  <a:lnTo>
                    <a:pt x="12840" y="392430"/>
                  </a:lnTo>
                  <a:lnTo>
                    <a:pt x="10785" y="386080"/>
                  </a:lnTo>
                  <a:lnTo>
                    <a:pt x="8908" y="378460"/>
                  </a:lnTo>
                  <a:lnTo>
                    <a:pt x="7204" y="370840"/>
                  </a:lnTo>
                  <a:lnTo>
                    <a:pt x="5671" y="363220"/>
                  </a:lnTo>
                  <a:lnTo>
                    <a:pt x="4329" y="356870"/>
                  </a:lnTo>
                  <a:lnTo>
                    <a:pt x="270" y="318770"/>
                  </a:lnTo>
                  <a:lnTo>
                    <a:pt x="0" y="311150"/>
                  </a:lnTo>
                  <a:lnTo>
                    <a:pt x="0" y="297180"/>
                  </a:lnTo>
                  <a:lnTo>
                    <a:pt x="3161" y="259080"/>
                  </a:lnTo>
                  <a:lnTo>
                    <a:pt x="5671" y="245110"/>
                  </a:lnTo>
                  <a:lnTo>
                    <a:pt x="7204" y="237490"/>
                  </a:lnTo>
                  <a:lnTo>
                    <a:pt x="8908" y="229870"/>
                  </a:lnTo>
                  <a:lnTo>
                    <a:pt x="10785" y="222250"/>
                  </a:lnTo>
                  <a:lnTo>
                    <a:pt x="12840" y="215900"/>
                  </a:lnTo>
                  <a:lnTo>
                    <a:pt x="15054" y="208280"/>
                  </a:lnTo>
                  <a:lnTo>
                    <a:pt x="17445" y="201930"/>
                  </a:lnTo>
                  <a:lnTo>
                    <a:pt x="20010" y="194310"/>
                  </a:lnTo>
                  <a:lnTo>
                    <a:pt x="22746" y="187960"/>
                  </a:lnTo>
                  <a:lnTo>
                    <a:pt x="25648" y="180340"/>
                  </a:lnTo>
                  <a:lnTo>
                    <a:pt x="28714" y="173990"/>
                  </a:lnTo>
                  <a:lnTo>
                    <a:pt x="31946" y="167640"/>
                  </a:lnTo>
                  <a:lnTo>
                    <a:pt x="35346" y="160020"/>
                  </a:lnTo>
                  <a:lnTo>
                    <a:pt x="58951" y="123190"/>
                  </a:lnTo>
                  <a:lnTo>
                    <a:pt x="63409" y="116840"/>
                  </a:lnTo>
                  <a:lnTo>
                    <a:pt x="68014" y="110490"/>
                  </a:lnTo>
                  <a:lnTo>
                    <a:pt x="72759" y="105410"/>
                  </a:lnTo>
                  <a:lnTo>
                    <a:pt x="77635" y="99060"/>
                  </a:lnTo>
                  <a:lnTo>
                    <a:pt x="109614" y="68580"/>
                  </a:lnTo>
                  <a:lnTo>
                    <a:pt x="121222" y="59690"/>
                  </a:lnTo>
                  <a:lnTo>
                    <a:pt x="127187" y="54610"/>
                  </a:lnTo>
                  <a:lnTo>
                    <a:pt x="165042" y="31750"/>
                  </a:lnTo>
                  <a:lnTo>
                    <a:pt x="171661" y="29210"/>
                  </a:lnTo>
                  <a:lnTo>
                    <a:pt x="178357" y="25400"/>
                  </a:lnTo>
                  <a:lnTo>
                    <a:pt x="219920" y="10160"/>
                  </a:lnTo>
                  <a:lnTo>
                    <a:pt x="227040" y="8890"/>
                  </a:lnTo>
                  <a:lnTo>
                    <a:pt x="234205" y="6350"/>
                  </a:lnTo>
                  <a:lnTo>
                    <a:pt x="263217" y="1270"/>
                  </a:lnTo>
                  <a:lnTo>
                    <a:pt x="336678" y="1270"/>
                  </a:lnTo>
                  <a:lnTo>
                    <a:pt x="365688" y="6350"/>
                  </a:lnTo>
                  <a:lnTo>
                    <a:pt x="372855" y="8890"/>
                  </a:lnTo>
                  <a:lnTo>
                    <a:pt x="379977" y="10160"/>
                  </a:lnTo>
                  <a:lnTo>
                    <a:pt x="414773" y="22860"/>
                  </a:lnTo>
                  <a:lnTo>
                    <a:pt x="421541" y="25400"/>
                  </a:lnTo>
                  <a:lnTo>
                    <a:pt x="428235" y="29210"/>
                  </a:lnTo>
                  <a:lnTo>
                    <a:pt x="434853" y="31750"/>
                  </a:lnTo>
                  <a:lnTo>
                    <a:pt x="472707" y="54610"/>
                  </a:lnTo>
                  <a:lnTo>
                    <a:pt x="478671" y="59690"/>
                  </a:lnTo>
                  <a:lnTo>
                    <a:pt x="484528" y="63500"/>
                  </a:lnTo>
                  <a:lnTo>
                    <a:pt x="517242" y="93980"/>
                  </a:lnTo>
                  <a:lnTo>
                    <a:pt x="527135" y="105410"/>
                  </a:lnTo>
                  <a:lnTo>
                    <a:pt x="531884" y="110490"/>
                  </a:lnTo>
                  <a:lnTo>
                    <a:pt x="536486" y="116840"/>
                  </a:lnTo>
                  <a:lnTo>
                    <a:pt x="540942" y="123190"/>
                  </a:lnTo>
                  <a:lnTo>
                    <a:pt x="545257" y="128270"/>
                  </a:lnTo>
                  <a:lnTo>
                    <a:pt x="567951" y="167640"/>
                  </a:lnTo>
                  <a:lnTo>
                    <a:pt x="571181" y="173990"/>
                  </a:lnTo>
                  <a:lnTo>
                    <a:pt x="574245" y="180340"/>
                  </a:lnTo>
                  <a:lnTo>
                    <a:pt x="577146" y="187960"/>
                  </a:lnTo>
                  <a:lnTo>
                    <a:pt x="579886" y="194310"/>
                  </a:lnTo>
                  <a:lnTo>
                    <a:pt x="582451" y="201930"/>
                  </a:lnTo>
                  <a:lnTo>
                    <a:pt x="584841" y="208280"/>
                  </a:lnTo>
                  <a:lnTo>
                    <a:pt x="587052" y="215900"/>
                  </a:lnTo>
                  <a:lnTo>
                    <a:pt x="589108" y="222250"/>
                  </a:lnTo>
                  <a:lnTo>
                    <a:pt x="590987" y="229870"/>
                  </a:lnTo>
                  <a:lnTo>
                    <a:pt x="592690" y="237490"/>
                  </a:lnTo>
                  <a:lnTo>
                    <a:pt x="594221" y="245110"/>
                  </a:lnTo>
                  <a:lnTo>
                    <a:pt x="595566" y="251460"/>
                  </a:lnTo>
                  <a:lnTo>
                    <a:pt x="599622" y="289560"/>
                  </a:lnTo>
                  <a:lnTo>
                    <a:pt x="599892" y="297180"/>
                  </a:lnTo>
                  <a:lnTo>
                    <a:pt x="599892" y="311150"/>
                  </a:lnTo>
                  <a:lnTo>
                    <a:pt x="596735" y="349250"/>
                  </a:lnTo>
                  <a:lnTo>
                    <a:pt x="594221" y="363220"/>
                  </a:lnTo>
                  <a:lnTo>
                    <a:pt x="592690" y="370840"/>
                  </a:lnTo>
                  <a:lnTo>
                    <a:pt x="590987" y="378460"/>
                  </a:lnTo>
                  <a:lnTo>
                    <a:pt x="589108" y="386080"/>
                  </a:lnTo>
                  <a:lnTo>
                    <a:pt x="587052" y="392430"/>
                  </a:lnTo>
                  <a:lnTo>
                    <a:pt x="584841" y="400050"/>
                  </a:lnTo>
                  <a:lnTo>
                    <a:pt x="582451" y="406400"/>
                  </a:lnTo>
                  <a:lnTo>
                    <a:pt x="579886" y="414020"/>
                  </a:lnTo>
                  <a:lnTo>
                    <a:pt x="577146" y="420370"/>
                  </a:lnTo>
                  <a:lnTo>
                    <a:pt x="574245" y="427990"/>
                  </a:lnTo>
                  <a:lnTo>
                    <a:pt x="571181" y="434340"/>
                  </a:lnTo>
                  <a:lnTo>
                    <a:pt x="567951" y="440690"/>
                  </a:lnTo>
                  <a:lnTo>
                    <a:pt x="564552" y="448310"/>
                  </a:lnTo>
                  <a:lnTo>
                    <a:pt x="540942" y="485140"/>
                  </a:lnTo>
                  <a:lnTo>
                    <a:pt x="536486" y="491490"/>
                  </a:lnTo>
                  <a:lnTo>
                    <a:pt x="531884" y="497840"/>
                  </a:lnTo>
                  <a:lnTo>
                    <a:pt x="527135" y="502920"/>
                  </a:lnTo>
                  <a:lnTo>
                    <a:pt x="522255" y="509270"/>
                  </a:lnTo>
                  <a:lnTo>
                    <a:pt x="490278" y="539750"/>
                  </a:lnTo>
                  <a:lnTo>
                    <a:pt x="478671" y="548640"/>
                  </a:lnTo>
                  <a:lnTo>
                    <a:pt x="472707" y="553720"/>
                  </a:lnTo>
                  <a:lnTo>
                    <a:pt x="434853" y="576580"/>
                  </a:lnTo>
                  <a:lnTo>
                    <a:pt x="428235" y="579120"/>
                  </a:lnTo>
                  <a:lnTo>
                    <a:pt x="421541" y="582930"/>
                  </a:lnTo>
                  <a:lnTo>
                    <a:pt x="379977" y="598170"/>
                  </a:lnTo>
                  <a:lnTo>
                    <a:pt x="372855" y="599440"/>
                  </a:lnTo>
                  <a:lnTo>
                    <a:pt x="365688" y="601980"/>
                  </a:lnTo>
                  <a:lnTo>
                    <a:pt x="336678" y="607060"/>
                  </a:lnTo>
                  <a:close/>
                  <a:moveTo>
                    <a:pt x="322014" y="608330"/>
                  </a:moveTo>
                  <a:lnTo>
                    <a:pt x="277881" y="608330"/>
                  </a:lnTo>
                  <a:lnTo>
                    <a:pt x="270542" y="607060"/>
                  </a:lnTo>
                  <a:lnTo>
                    <a:pt x="329356" y="607060"/>
                  </a:lnTo>
                  <a:lnTo>
                    <a:pt x="322014" y="608330"/>
                  </a:lnTo>
                  <a:close/>
                </a:path>
              </a:pathLst>
            </a:custGeom>
            <a:solidFill>
              <a:srgbClr val="a37c83"/>
            </a:solidFill>
            <a:ln>
              <a:noFill/>
            </a:ln>
          </p:spPr>
          <p:style>
            <a:lnRef idx="0"/>
            <a:fillRef idx="0"/>
            <a:effectRef idx="0"/>
            <a:fontRef idx="minor"/>
          </p:style>
        </p:sp>
        <p:sp>
          <p:nvSpPr>
            <p:cNvPr id="208" name="CustomShape 6"/>
            <p:cNvSpPr/>
            <p:nvPr/>
          </p:nvSpPr>
          <p:spPr>
            <a:xfrm>
              <a:off x="4000680" y="1805040"/>
              <a:ext cx="255240" cy="198720"/>
            </a:xfrm>
            <a:custGeom>
              <a:avLst/>
              <a:gdLst/>
              <a:ahLst/>
              <a:rect l="l" t="t" r="r" b="b"/>
              <a:pathLst>
                <a:path w="255904" h="199389">
                  <a:moveTo>
                    <a:pt x="253483" y="199333"/>
                  </a:moveTo>
                  <a:lnTo>
                    <a:pt x="2023" y="199333"/>
                  </a:lnTo>
                  <a:lnTo>
                    <a:pt x="0" y="197211"/>
                  </a:lnTo>
                  <a:lnTo>
                    <a:pt x="0" y="2115"/>
                  </a:lnTo>
                  <a:lnTo>
                    <a:pt x="2023" y="0"/>
                  </a:lnTo>
                  <a:lnTo>
                    <a:pt x="253483" y="0"/>
                  </a:lnTo>
                  <a:lnTo>
                    <a:pt x="255532" y="2115"/>
                  </a:lnTo>
                  <a:lnTo>
                    <a:pt x="255532" y="9473"/>
                  </a:lnTo>
                  <a:lnTo>
                    <a:pt x="9119" y="9473"/>
                  </a:lnTo>
                  <a:lnTo>
                    <a:pt x="9119" y="23713"/>
                  </a:lnTo>
                  <a:lnTo>
                    <a:pt x="255532" y="23713"/>
                  </a:lnTo>
                  <a:lnTo>
                    <a:pt x="255532" y="33217"/>
                  </a:lnTo>
                  <a:lnTo>
                    <a:pt x="9119" y="33217"/>
                  </a:lnTo>
                  <a:lnTo>
                    <a:pt x="9119" y="189829"/>
                  </a:lnTo>
                  <a:lnTo>
                    <a:pt x="255532" y="189829"/>
                  </a:lnTo>
                  <a:lnTo>
                    <a:pt x="255532" y="197211"/>
                  </a:lnTo>
                  <a:lnTo>
                    <a:pt x="253483" y="199333"/>
                  </a:lnTo>
                  <a:close/>
                  <a:moveTo>
                    <a:pt x="255532" y="23713"/>
                  </a:moveTo>
                  <a:lnTo>
                    <a:pt x="246406" y="23713"/>
                  </a:lnTo>
                  <a:lnTo>
                    <a:pt x="246406" y="9473"/>
                  </a:lnTo>
                  <a:lnTo>
                    <a:pt x="255532" y="9473"/>
                  </a:lnTo>
                  <a:lnTo>
                    <a:pt x="255532" y="23713"/>
                  </a:lnTo>
                  <a:close/>
                  <a:moveTo>
                    <a:pt x="255532" y="189829"/>
                  </a:moveTo>
                  <a:lnTo>
                    <a:pt x="246406" y="189829"/>
                  </a:lnTo>
                  <a:lnTo>
                    <a:pt x="246406" y="33217"/>
                  </a:lnTo>
                  <a:lnTo>
                    <a:pt x="255532" y="33217"/>
                  </a:lnTo>
                  <a:lnTo>
                    <a:pt x="255532" y="189829"/>
                  </a:lnTo>
                  <a:close/>
                  <a:moveTo>
                    <a:pt x="86697" y="94914"/>
                  </a:moveTo>
                  <a:lnTo>
                    <a:pt x="31930" y="94914"/>
                  </a:lnTo>
                  <a:lnTo>
                    <a:pt x="31930" y="47457"/>
                  </a:lnTo>
                  <a:lnTo>
                    <a:pt x="86697" y="47457"/>
                  </a:lnTo>
                  <a:lnTo>
                    <a:pt x="86697" y="56936"/>
                  </a:lnTo>
                  <a:lnTo>
                    <a:pt x="41050" y="56936"/>
                  </a:lnTo>
                  <a:lnTo>
                    <a:pt x="41050" y="85411"/>
                  </a:lnTo>
                  <a:lnTo>
                    <a:pt x="86697" y="85411"/>
                  </a:lnTo>
                  <a:lnTo>
                    <a:pt x="86697" y="94914"/>
                  </a:lnTo>
                  <a:close/>
                  <a:moveTo>
                    <a:pt x="155137" y="94914"/>
                  </a:moveTo>
                  <a:lnTo>
                    <a:pt x="100388" y="94914"/>
                  </a:lnTo>
                  <a:lnTo>
                    <a:pt x="100388" y="47457"/>
                  </a:lnTo>
                  <a:lnTo>
                    <a:pt x="155137" y="47457"/>
                  </a:lnTo>
                  <a:lnTo>
                    <a:pt x="155137" y="56936"/>
                  </a:lnTo>
                  <a:lnTo>
                    <a:pt x="109508" y="56936"/>
                  </a:lnTo>
                  <a:lnTo>
                    <a:pt x="109508" y="85411"/>
                  </a:lnTo>
                  <a:lnTo>
                    <a:pt x="155137" y="85411"/>
                  </a:lnTo>
                  <a:lnTo>
                    <a:pt x="155137" y="94914"/>
                  </a:lnTo>
                  <a:close/>
                  <a:moveTo>
                    <a:pt x="223595" y="94914"/>
                  </a:moveTo>
                  <a:lnTo>
                    <a:pt x="168828" y="94914"/>
                  </a:lnTo>
                  <a:lnTo>
                    <a:pt x="168828" y="47457"/>
                  </a:lnTo>
                  <a:lnTo>
                    <a:pt x="223595" y="47457"/>
                  </a:lnTo>
                  <a:lnTo>
                    <a:pt x="223595" y="56936"/>
                  </a:lnTo>
                  <a:lnTo>
                    <a:pt x="177948" y="56936"/>
                  </a:lnTo>
                  <a:lnTo>
                    <a:pt x="177948" y="85411"/>
                  </a:lnTo>
                  <a:lnTo>
                    <a:pt x="223595" y="85411"/>
                  </a:lnTo>
                  <a:lnTo>
                    <a:pt x="223595" y="94914"/>
                  </a:lnTo>
                  <a:close/>
                  <a:moveTo>
                    <a:pt x="86697" y="85411"/>
                  </a:moveTo>
                  <a:lnTo>
                    <a:pt x="77577" y="85411"/>
                  </a:lnTo>
                  <a:lnTo>
                    <a:pt x="77577" y="56936"/>
                  </a:lnTo>
                  <a:lnTo>
                    <a:pt x="86697" y="56936"/>
                  </a:lnTo>
                  <a:lnTo>
                    <a:pt x="86697" y="85411"/>
                  </a:lnTo>
                  <a:close/>
                  <a:moveTo>
                    <a:pt x="155137" y="85411"/>
                  </a:moveTo>
                  <a:lnTo>
                    <a:pt x="146017" y="85411"/>
                  </a:lnTo>
                  <a:lnTo>
                    <a:pt x="146017" y="56936"/>
                  </a:lnTo>
                  <a:lnTo>
                    <a:pt x="155137" y="56936"/>
                  </a:lnTo>
                  <a:lnTo>
                    <a:pt x="155137" y="85411"/>
                  </a:lnTo>
                  <a:close/>
                  <a:moveTo>
                    <a:pt x="223595" y="85411"/>
                  </a:moveTo>
                  <a:lnTo>
                    <a:pt x="214451" y="85411"/>
                  </a:lnTo>
                  <a:lnTo>
                    <a:pt x="214451" y="56936"/>
                  </a:lnTo>
                  <a:lnTo>
                    <a:pt x="223595" y="56936"/>
                  </a:lnTo>
                  <a:lnTo>
                    <a:pt x="223595" y="85411"/>
                  </a:lnTo>
                  <a:close/>
                  <a:moveTo>
                    <a:pt x="86697" y="156612"/>
                  </a:moveTo>
                  <a:lnTo>
                    <a:pt x="31930" y="156612"/>
                  </a:lnTo>
                  <a:lnTo>
                    <a:pt x="31930" y="109154"/>
                  </a:lnTo>
                  <a:lnTo>
                    <a:pt x="86697" y="109154"/>
                  </a:lnTo>
                  <a:lnTo>
                    <a:pt x="86697" y="118658"/>
                  </a:lnTo>
                  <a:lnTo>
                    <a:pt x="41050" y="118658"/>
                  </a:lnTo>
                  <a:lnTo>
                    <a:pt x="41050" y="147114"/>
                  </a:lnTo>
                  <a:lnTo>
                    <a:pt x="86697" y="147114"/>
                  </a:lnTo>
                  <a:lnTo>
                    <a:pt x="86697" y="156612"/>
                  </a:lnTo>
                  <a:close/>
                  <a:moveTo>
                    <a:pt x="155137" y="156612"/>
                  </a:moveTo>
                  <a:lnTo>
                    <a:pt x="100388" y="156612"/>
                  </a:lnTo>
                  <a:lnTo>
                    <a:pt x="100388" y="109154"/>
                  </a:lnTo>
                  <a:lnTo>
                    <a:pt x="155137" y="109154"/>
                  </a:lnTo>
                  <a:lnTo>
                    <a:pt x="155137" y="118658"/>
                  </a:lnTo>
                  <a:lnTo>
                    <a:pt x="109508" y="118658"/>
                  </a:lnTo>
                  <a:lnTo>
                    <a:pt x="109508" y="147114"/>
                  </a:lnTo>
                  <a:lnTo>
                    <a:pt x="155137" y="147114"/>
                  </a:lnTo>
                  <a:lnTo>
                    <a:pt x="155137" y="156612"/>
                  </a:lnTo>
                  <a:close/>
                  <a:moveTo>
                    <a:pt x="223595" y="156612"/>
                  </a:moveTo>
                  <a:lnTo>
                    <a:pt x="168828" y="156612"/>
                  </a:lnTo>
                  <a:lnTo>
                    <a:pt x="168828" y="109154"/>
                  </a:lnTo>
                  <a:lnTo>
                    <a:pt x="223595" y="109154"/>
                  </a:lnTo>
                  <a:lnTo>
                    <a:pt x="223595" y="118658"/>
                  </a:lnTo>
                  <a:lnTo>
                    <a:pt x="177948" y="118658"/>
                  </a:lnTo>
                  <a:lnTo>
                    <a:pt x="177948" y="147114"/>
                  </a:lnTo>
                  <a:lnTo>
                    <a:pt x="223595" y="147114"/>
                  </a:lnTo>
                  <a:lnTo>
                    <a:pt x="223595" y="156612"/>
                  </a:lnTo>
                  <a:close/>
                  <a:moveTo>
                    <a:pt x="86697" y="147114"/>
                  </a:moveTo>
                  <a:lnTo>
                    <a:pt x="77577" y="147114"/>
                  </a:lnTo>
                  <a:lnTo>
                    <a:pt x="77577" y="118658"/>
                  </a:lnTo>
                  <a:lnTo>
                    <a:pt x="86697" y="118658"/>
                  </a:lnTo>
                  <a:lnTo>
                    <a:pt x="86697" y="147114"/>
                  </a:lnTo>
                  <a:close/>
                  <a:moveTo>
                    <a:pt x="155137" y="147114"/>
                  </a:moveTo>
                  <a:lnTo>
                    <a:pt x="146017" y="147114"/>
                  </a:lnTo>
                  <a:lnTo>
                    <a:pt x="146017" y="118658"/>
                  </a:lnTo>
                  <a:lnTo>
                    <a:pt x="155137" y="118658"/>
                  </a:lnTo>
                  <a:lnTo>
                    <a:pt x="155137" y="147114"/>
                  </a:lnTo>
                  <a:close/>
                  <a:moveTo>
                    <a:pt x="223595" y="147114"/>
                  </a:moveTo>
                  <a:lnTo>
                    <a:pt x="214451" y="147114"/>
                  </a:lnTo>
                  <a:lnTo>
                    <a:pt x="214451" y="118658"/>
                  </a:lnTo>
                  <a:lnTo>
                    <a:pt x="223595" y="118658"/>
                  </a:lnTo>
                  <a:lnTo>
                    <a:pt x="223595" y="147114"/>
                  </a:lnTo>
                  <a:close/>
                </a:path>
              </a:pathLst>
            </a:custGeom>
            <a:solidFill>
              <a:srgbClr val="ffffff"/>
            </a:solidFill>
            <a:ln>
              <a:noFill/>
            </a:ln>
          </p:spPr>
          <p:style>
            <a:lnRef idx="0"/>
            <a:fillRef idx="0"/>
            <a:effectRef idx="0"/>
            <a:fontRef idx="minor"/>
          </p:style>
        </p:sp>
        <p:sp>
          <p:nvSpPr>
            <p:cNvPr id="209" name="CustomShape 7"/>
            <p:cNvSpPr/>
            <p:nvPr/>
          </p:nvSpPr>
          <p:spPr>
            <a:xfrm>
              <a:off x="3838680" y="2486160"/>
              <a:ext cx="599400" cy="607680"/>
            </a:xfrm>
            <a:custGeom>
              <a:avLst/>
              <a:gdLst/>
              <a:ahLst/>
              <a:rect l="l" t="t" r="r" b="b"/>
              <a:pathLst>
                <a:path w="600075" h="608330">
                  <a:moveTo>
                    <a:pt x="329356" y="1270"/>
                  </a:moveTo>
                  <a:lnTo>
                    <a:pt x="270541" y="1270"/>
                  </a:lnTo>
                  <a:lnTo>
                    <a:pt x="277873" y="0"/>
                  </a:lnTo>
                  <a:lnTo>
                    <a:pt x="322013" y="0"/>
                  </a:lnTo>
                  <a:lnTo>
                    <a:pt x="329356" y="1270"/>
                  </a:lnTo>
                  <a:close/>
                  <a:moveTo>
                    <a:pt x="336670" y="607060"/>
                  </a:moveTo>
                  <a:lnTo>
                    <a:pt x="263214" y="607060"/>
                  </a:lnTo>
                  <a:lnTo>
                    <a:pt x="234210" y="601980"/>
                  </a:lnTo>
                  <a:lnTo>
                    <a:pt x="227043" y="599440"/>
                  </a:lnTo>
                  <a:lnTo>
                    <a:pt x="219920" y="598170"/>
                  </a:lnTo>
                  <a:lnTo>
                    <a:pt x="178357" y="582930"/>
                  </a:lnTo>
                  <a:lnTo>
                    <a:pt x="171663" y="579120"/>
                  </a:lnTo>
                  <a:lnTo>
                    <a:pt x="165044" y="576580"/>
                  </a:lnTo>
                  <a:lnTo>
                    <a:pt x="127166" y="553720"/>
                  </a:lnTo>
                  <a:lnTo>
                    <a:pt x="121202" y="548640"/>
                  </a:lnTo>
                  <a:lnTo>
                    <a:pt x="115345" y="544830"/>
                  </a:lnTo>
                  <a:lnTo>
                    <a:pt x="82632" y="514350"/>
                  </a:lnTo>
                  <a:lnTo>
                    <a:pt x="72748" y="502920"/>
                  </a:lnTo>
                  <a:lnTo>
                    <a:pt x="68014" y="497840"/>
                  </a:lnTo>
                  <a:lnTo>
                    <a:pt x="63408" y="491490"/>
                  </a:lnTo>
                  <a:lnTo>
                    <a:pt x="58946" y="485140"/>
                  </a:lnTo>
                  <a:lnTo>
                    <a:pt x="54631" y="480060"/>
                  </a:lnTo>
                  <a:lnTo>
                    <a:pt x="31937" y="440690"/>
                  </a:lnTo>
                  <a:lnTo>
                    <a:pt x="28714" y="434340"/>
                  </a:lnTo>
                  <a:lnTo>
                    <a:pt x="25652" y="427990"/>
                  </a:lnTo>
                  <a:lnTo>
                    <a:pt x="22751" y="420370"/>
                  </a:lnTo>
                  <a:lnTo>
                    <a:pt x="20011" y="414020"/>
                  </a:lnTo>
                  <a:lnTo>
                    <a:pt x="17443" y="406400"/>
                  </a:lnTo>
                  <a:lnTo>
                    <a:pt x="15046" y="400050"/>
                  </a:lnTo>
                  <a:lnTo>
                    <a:pt x="12821" y="392430"/>
                  </a:lnTo>
                  <a:lnTo>
                    <a:pt x="10766" y="386080"/>
                  </a:lnTo>
                  <a:lnTo>
                    <a:pt x="8890" y="378460"/>
                  </a:lnTo>
                  <a:lnTo>
                    <a:pt x="7193" y="370840"/>
                  </a:lnTo>
                  <a:lnTo>
                    <a:pt x="5676" y="363220"/>
                  </a:lnTo>
                  <a:lnTo>
                    <a:pt x="4321" y="356870"/>
                  </a:lnTo>
                  <a:lnTo>
                    <a:pt x="269" y="318770"/>
                  </a:lnTo>
                  <a:lnTo>
                    <a:pt x="0" y="311150"/>
                  </a:lnTo>
                  <a:lnTo>
                    <a:pt x="0" y="297180"/>
                  </a:lnTo>
                  <a:lnTo>
                    <a:pt x="3150" y="259080"/>
                  </a:lnTo>
                  <a:lnTo>
                    <a:pt x="5676" y="245110"/>
                  </a:lnTo>
                  <a:lnTo>
                    <a:pt x="7193" y="237490"/>
                  </a:lnTo>
                  <a:lnTo>
                    <a:pt x="8890" y="229870"/>
                  </a:lnTo>
                  <a:lnTo>
                    <a:pt x="10766" y="222250"/>
                  </a:lnTo>
                  <a:lnTo>
                    <a:pt x="12821" y="215900"/>
                  </a:lnTo>
                  <a:lnTo>
                    <a:pt x="15046" y="208280"/>
                  </a:lnTo>
                  <a:lnTo>
                    <a:pt x="17443" y="201930"/>
                  </a:lnTo>
                  <a:lnTo>
                    <a:pt x="20011" y="194310"/>
                  </a:lnTo>
                  <a:lnTo>
                    <a:pt x="22751" y="187960"/>
                  </a:lnTo>
                  <a:lnTo>
                    <a:pt x="25652" y="180340"/>
                  </a:lnTo>
                  <a:lnTo>
                    <a:pt x="28714" y="173990"/>
                  </a:lnTo>
                  <a:lnTo>
                    <a:pt x="31937" y="167640"/>
                  </a:lnTo>
                  <a:lnTo>
                    <a:pt x="35321" y="160020"/>
                  </a:lnTo>
                  <a:lnTo>
                    <a:pt x="58946" y="123190"/>
                  </a:lnTo>
                  <a:lnTo>
                    <a:pt x="63408" y="116840"/>
                  </a:lnTo>
                  <a:lnTo>
                    <a:pt x="68014" y="110490"/>
                  </a:lnTo>
                  <a:lnTo>
                    <a:pt x="72748" y="105410"/>
                  </a:lnTo>
                  <a:lnTo>
                    <a:pt x="77621" y="99060"/>
                  </a:lnTo>
                  <a:lnTo>
                    <a:pt x="109595" y="68580"/>
                  </a:lnTo>
                  <a:lnTo>
                    <a:pt x="121202" y="59690"/>
                  </a:lnTo>
                  <a:lnTo>
                    <a:pt x="127166" y="54610"/>
                  </a:lnTo>
                  <a:lnTo>
                    <a:pt x="165044" y="31750"/>
                  </a:lnTo>
                  <a:lnTo>
                    <a:pt x="171663" y="29210"/>
                  </a:lnTo>
                  <a:lnTo>
                    <a:pt x="178357" y="25400"/>
                  </a:lnTo>
                  <a:lnTo>
                    <a:pt x="191959" y="20320"/>
                  </a:lnTo>
                  <a:lnTo>
                    <a:pt x="219920" y="10160"/>
                  </a:lnTo>
                  <a:lnTo>
                    <a:pt x="227043" y="8890"/>
                  </a:lnTo>
                  <a:lnTo>
                    <a:pt x="234210" y="6350"/>
                  </a:lnTo>
                  <a:lnTo>
                    <a:pt x="263214" y="1270"/>
                  </a:lnTo>
                  <a:lnTo>
                    <a:pt x="336670" y="1270"/>
                  </a:lnTo>
                  <a:lnTo>
                    <a:pt x="365689" y="6350"/>
                  </a:lnTo>
                  <a:lnTo>
                    <a:pt x="372845" y="8890"/>
                  </a:lnTo>
                  <a:lnTo>
                    <a:pt x="379957" y="10160"/>
                  </a:lnTo>
                  <a:lnTo>
                    <a:pt x="421527" y="25400"/>
                  </a:lnTo>
                  <a:lnTo>
                    <a:pt x="428221" y="29210"/>
                  </a:lnTo>
                  <a:lnTo>
                    <a:pt x="434835" y="31750"/>
                  </a:lnTo>
                  <a:lnTo>
                    <a:pt x="472710" y="54610"/>
                  </a:lnTo>
                  <a:lnTo>
                    <a:pt x="478676" y="59690"/>
                  </a:lnTo>
                  <a:lnTo>
                    <a:pt x="484533" y="63500"/>
                  </a:lnTo>
                  <a:lnTo>
                    <a:pt x="517245" y="93980"/>
                  </a:lnTo>
                  <a:lnTo>
                    <a:pt x="527138" y="105410"/>
                  </a:lnTo>
                  <a:lnTo>
                    <a:pt x="531883" y="110490"/>
                  </a:lnTo>
                  <a:lnTo>
                    <a:pt x="536478" y="116840"/>
                  </a:lnTo>
                  <a:lnTo>
                    <a:pt x="540934" y="123190"/>
                  </a:lnTo>
                  <a:lnTo>
                    <a:pt x="545246" y="128270"/>
                  </a:lnTo>
                  <a:lnTo>
                    <a:pt x="567941" y="167640"/>
                  </a:lnTo>
                  <a:lnTo>
                    <a:pt x="571174" y="173990"/>
                  </a:lnTo>
                  <a:lnTo>
                    <a:pt x="574246" y="180340"/>
                  </a:lnTo>
                  <a:lnTo>
                    <a:pt x="577152" y="187960"/>
                  </a:lnTo>
                  <a:lnTo>
                    <a:pt x="579874" y="194310"/>
                  </a:lnTo>
                  <a:lnTo>
                    <a:pt x="582434" y="201930"/>
                  </a:lnTo>
                  <a:lnTo>
                    <a:pt x="584829" y="208280"/>
                  </a:lnTo>
                  <a:lnTo>
                    <a:pt x="587058" y="215900"/>
                  </a:lnTo>
                  <a:lnTo>
                    <a:pt x="589112" y="222250"/>
                  </a:lnTo>
                  <a:lnTo>
                    <a:pt x="590990" y="229870"/>
                  </a:lnTo>
                  <a:lnTo>
                    <a:pt x="592693" y="237490"/>
                  </a:lnTo>
                  <a:lnTo>
                    <a:pt x="594227" y="245110"/>
                  </a:lnTo>
                  <a:lnTo>
                    <a:pt x="595568" y="251460"/>
                  </a:lnTo>
                  <a:lnTo>
                    <a:pt x="599619" y="289560"/>
                  </a:lnTo>
                  <a:lnTo>
                    <a:pt x="599894" y="297180"/>
                  </a:lnTo>
                  <a:lnTo>
                    <a:pt x="599894" y="311150"/>
                  </a:lnTo>
                  <a:lnTo>
                    <a:pt x="596736" y="349250"/>
                  </a:lnTo>
                  <a:lnTo>
                    <a:pt x="594227" y="363220"/>
                  </a:lnTo>
                  <a:lnTo>
                    <a:pt x="592693" y="370840"/>
                  </a:lnTo>
                  <a:lnTo>
                    <a:pt x="590990" y="378460"/>
                  </a:lnTo>
                  <a:lnTo>
                    <a:pt x="589112" y="386080"/>
                  </a:lnTo>
                  <a:lnTo>
                    <a:pt x="587058" y="392430"/>
                  </a:lnTo>
                  <a:lnTo>
                    <a:pt x="584829" y="400050"/>
                  </a:lnTo>
                  <a:lnTo>
                    <a:pt x="582434" y="406400"/>
                  </a:lnTo>
                  <a:lnTo>
                    <a:pt x="579874" y="414020"/>
                  </a:lnTo>
                  <a:lnTo>
                    <a:pt x="577152" y="420370"/>
                  </a:lnTo>
                  <a:lnTo>
                    <a:pt x="574246" y="427990"/>
                  </a:lnTo>
                  <a:lnTo>
                    <a:pt x="571174" y="434340"/>
                  </a:lnTo>
                  <a:lnTo>
                    <a:pt x="567941" y="440690"/>
                  </a:lnTo>
                  <a:lnTo>
                    <a:pt x="564551" y="448310"/>
                  </a:lnTo>
                  <a:lnTo>
                    <a:pt x="540934" y="485140"/>
                  </a:lnTo>
                  <a:lnTo>
                    <a:pt x="536478" y="491490"/>
                  </a:lnTo>
                  <a:lnTo>
                    <a:pt x="531883" y="497840"/>
                  </a:lnTo>
                  <a:lnTo>
                    <a:pt x="527138" y="502920"/>
                  </a:lnTo>
                  <a:lnTo>
                    <a:pt x="522259" y="509270"/>
                  </a:lnTo>
                  <a:lnTo>
                    <a:pt x="490284" y="539750"/>
                  </a:lnTo>
                  <a:lnTo>
                    <a:pt x="478676" y="548640"/>
                  </a:lnTo>
                  <a:lnTo>
                    <a:pt x="472710" y="553720"/>
                  </a:lnTo>
                  <a:lnTo>
                    <a:pt x="434835" y="576580"/>
                  </a:lnTo>
                  <a:lnTo>
                    <a:pt x="428221" y="579120"/>
                  </a:lnTo>
                  <a:lnTo>
                    <a:pt x="421527" y="582930"/>
                  </a:lnTo>
                  <a:lnTo>
                    <a:pt x="379957" y="598170"/>
                  </a:lnTo>
                  <a:lnTo>
                    <a:pt x="372845" y="599440"/>
                  </a:lnTo>
                  <a:lnTo>
                    <a:pt x="365689" y="601980"/>
                  </a:lnTo>
                  <a:lnTo>
                    <a:pt x="336670" y="607060"/>
                  </a:lnTo>
                  <a:close/>
                  <a:moveTo>
                    <a:pt x="322013" y="608330"/>
                  </a:moveTo>
                  <a:lnTo>
                    <a:pt x="277873" y="608330"/>
                  </a:lnTo>
                  <a:lnTo>
                    <a:pt x="270541" y="607060"/>
                  </a:lnTo>
                  <a:lnTo>
                    <a:pt x="329356" y="607060"/>
                  </a:lnTo>
                  <a:lnTo>
                    <a:pt x="322013" y="608330"/>
                  </a:lnTo>
                  <a:close/>
                </a:path>
              </a:pathLst>
            </a:custGeom>
            <a:solidFill>
              <a:srgbClr val="c47e95"/>
            </a:solidFill>
            <a:ln>
              <a:noFill/>
            </a:ln>
          </p:spPr>
          <p:style>
            <a:lnRef idx="0"/>
            <a:fillRef idx="0"/>
            <a:effectRef idx="0"/>
            <a:fontRef idx="minor"/>
          </p:style>
        </p:sp>
        <p:sp>
          <p:nvSpPr>
            <p:cNvPr id="210" name="CustomShape 8"/>
            <p:cNvSpPr/>
            <p:nvPr/>
          </p:nvSpPr>
          <p:spPr>
            <a:xfrm>
              <a:off x="3838680" y="3362400"/>
              <a:ext cx="599400" cy="607680"/>
            </a:xfrm>
            <a:custGeom>
              <a:avLst/>
              <a:gdLst/>
              <a:ahLst/>
              <a:rect l="l" t="t" r="r" b="b"/>
              <a:pathLst>
                <a:path w="600075" h="608329">
                  <a:moveTo>
                    <a:pt x="329356" y="1270"/>
                  </a:moveTo>
                  <a:lnTo>
                    <a:pt x="270541" y="1270"/>
                  </a:lnTo>
                  <a:lnTo>
                    <a:pt x="277873" y="0"/>
                  </a:lnTo>
                  <a:lnTo>
                    <a:pt x="322013" y="0"/>
                  </a:lnTo>
                  <a:lnTo>
                    <a:pt x="329356" y="1270"/>
                  </a:lnTo>
                  <a:close/>
                  <a:moveTo>
                    <a:pt x="336670" y="607060"/>
                  </a:moveTo>
                  <a:lnTo>
                    <a:pt x="263214" y="607060"/>
                  </a:lnTo>
                  <a:lnTo>
                    <a:pt x="234210" y="601980"/>
                  </a:lnTo>
                  <a:lnTo>
                    <a:pt x="227043" y="599440"/>
                  </a:lnTo>
                  <a:lnTo>
                    <a:pt x="219920" y="598170"/>
                  </a:lnTo>
                  <a:lnTo>
                    <a:pt x="178357" y="582930"/>
                  </a:lnTo>
                  <a:lnTo>
                    <a:pt x="171663" y="579120"/>
                  </a:lnTo>
                  <a:lnTo>
                    <a:pt x="165044" y="576580"/>
                  </a:lnTo>
                  <a:lnTo>
                    <a:pt x="127166" y="553720"/>
                  </a:lnTo>
                  <a:lnTo>
                    <a:pt x="121202" y="548640"/>
                  </a:lnTo>
                  <a:lnTo>
                    <a:pt x="115345" y="544830"/>
                  </a:lnTo>
                  <a:lnTo>
                    <a:pt x="82632" y="514350"/>
                  </a:lnTo>
                  <a:lnTo>
                    <a:pt x="72748" y="502920"/>
                  </a:lnTo>
                  <a:lnTo>
                    <a:pt x="68014" y="497840"/>
                  </a:lnTo>
                  <a:lnTo>
                    <a:pt x="63408" y="491490"/>
                  </a:lnTo>
                  <a:lnTo>
                    <a:pt x="58946" y="485140"/>
                  </a:lnTo>
                  <a:lnTo>
                    <a:pt x="54631" y="480060"/>
                  </a:lnTo>
                  <a:lnTo>
                    <a:pt x="31937" y="440690"/>
                  </a:lnTo>
                  <a:lnTo>
                    <a:pt x="28714" y="434340"/>
                  </a:lnTo>
                  <a:lnTo>
                    <a:pt x="25652" y="427990"/>
                  </a:lnTo>
                  <a:lnTo>
                    <a:pt x="22751" y="420370"/>
                  </a:lnTo>
                  <a:lnTo>
                    <a:pt x="20011" y="414020"/>
                  </a:lnTo>
                  <a:lnTo>
                    <a:pt x="17443" y="406400"/>
                  </a:lnTo>
                  <a:lnTo>
                    <a:pt x="15046" y="400050"/>
                  </a:lnTo>
                  <a:lnTo>
                    <a:pt x="12821" y="392430"/>
                  </a:lnTo>
                  <a:lnTo>
                    <a:pt x="10766" y="386080"/>
                  </a:lnTo>
                  <a:lnTo>
                    <a:pt x="8890" y="378460"/>
                  </a:lnTo>
                  <a:lnTo>
                    <a:pt x="7193" y="370840"/>
                  </a:lnTo>
                  <a:lnTo>
                    <a:pt x="5676" y="363220"/>
                  </a:lnTo>
                  <a:lnTo>
                    <a:pt x="4321" y="356870"/>
                  </a:lnTo>
                  <a:lnTo>
                    <a:pt x="269" y="318770"/>
                  </a:lnTo>
                  <a:lnTo>
                    <a:pt x="0" y="311150"/>
                  </a:lnTo>
                  <a:lnTo>
                    <a:pt x="0" y="297180"/>
                  </a:lnTo>
                  <a:lnTo>
                    <a:pt x="3150" y="259080"/>
                  </a:lnTo>
                  <a:lnTo>
                    <a:pt x="5676" y="245110"/>
                  </a:lnTo>
                  <a:lnTo>
                    <a:pt x="7193" y="237490"/>
                  </a:lnTo>
                  <a:lnTo>
                    <a:pt x="8890" y="229870"/>
                  </a:lnTo>
                  <a:lnTo>
                    <a:pt x="10766" y="222250"/>
                  </a:lnTo>
                  <a:lnTo>
                    <a:pt x="12821" y="215900"/>
                  </a:lnTo>
                  <a:lnTo>
                    <a:pt x="15046" y="208280"/>
                  </a:lnTo>
                  <a:lnTo>
                    <a:pt x="17443" y="201930"/>
                  </a:lnTo>
                  <a:lnTo>
                    <a:pt x="20011" y="194310"/>
                  </a:lnTo>
                  <a:lnTo>
                    <a:pt x="22751" y="187960"/>
                  </a:lnTo>
                  <a:lnTo>
                    <a:pt x="25652" y="180340"/>
                  </a:lnTo>
                  <a:lnTo>
                    <a:pt x="28714" y="173990"/>
                  </a:lnTo>
                  <a:lnTo>
                    <a:pt x="31937" y="167640"/>
                  </a:lnTo>
                  <a:lnTo>
                    <a:pt x="35321" y="160020"/>
                  </a:lnTo>
                  <a:lnTo>
                    <a:pt x="58946" y="123190"/>
                  </a:lnTo>
                  <a:lnTo>
                    <a:pt x="63408" y="116840"/>
                  </a:lnTo>
                  <a:lnTo>
                    <a:pt x="68014" y="110490"/>
                  </a:lnTo>
                  <a:lnTo>
                    <a:pt x="72748" y="105410"/>
                  </a:lnTo>
                  <a:lnTo>
                    <a:pt x="77621" y="99060"/>
                  </a:lnTo>
                  <a:lnTo>
                    <a:pt x="109595" y="68580"/>
                  </a:lnTo>
                  <a:lnTo>
                    <a:pt x="121202" y="59690"/>
                  </a:lnTo>
                  <a:lnTo>
                    <a:pt x="127166" y="54610"/>
                  </a:lnTo>
                  <a:lnTo>
                    <a:pt x="165044" y="31750"/>
                  </a:lnTo>
                  <a:lnTo>
                    <a:pt x="171663" y="29210"/>
                  </a:lnTo>
                  <a:lnTo>
                    <a:pt x="178357" y="25400"/>
                  </a:lnTo>
                  <a:lnTo>
                    <a:pt x="191959" y="20320"/>
                  </a:lnTo>
                  <a:lnTo>
                    <a:pt x="219920" y="10160"/>
                  </a:lnTo>
                  <a:lnTo>
                    <a:pt x="227043" y="8890"/>
                  </a:lnTo>
                  <a:lnTo>
                    <a:pt x="234210" y="6350"/>
                  </a:lnTo>
                  <a:lnTo>
                    <a:pt x="263214" y="1270"/>
                  </a:lnTo>
                  <a:lnTo>
                    <a:pt x="336670" y="1270"/>
                  </a:lnTo>
                  <a:lnTo>
                    <a:pt x="365689" y="6350"/>
                  </a:lnTo>
                  <a:lnTo>
                    <a:pt x="372845" y="8890"/>
                  </a:lnTo>
                  <a:lnTo>
                    <a:pt x="379957" y="10160"/>
                  </a:lnTo>
                  <a:lnTo>
                    <a:pt x="421527" y="25400"/>
                  </a:lnTo>
                  <a:lnTo>
                    <a:pt x="428221" y="29210"/>
                  </a:lnTo>
                  <a:lnTo>
                    <a:pt x="434835" y="31750"/>
                  </a:lnTo>
                  <a:lnTo>
                    <a:pt x="472710" y="54610"/>
                  </a:lnTo>
                  <a:lnTo>
                    <a:pt x="478676" y="59690"/>
                  </a:lnTo>
                  <a:lnTo>
                    <a:pt x="484533" y="63500"/>
                  </a:lnTo>
                  <a:lnTo>
                    <a:pt x="517245" y="93980"/>
                  </a:lnTo>
                  <a:lnTo>
                    <a:pt x="527138" y="105410"/>
                  </a:lnTo>
                  <a:lnTo>
                    <a:pt x="531883" y="110490"/>
                  </a:lnTo>
                  <a:lnTo>
                    <a:pt x="536478" y="116840"/>
                  </a:lnTo>
                  <a:lnTo>
                    <a:pt x="540934" y="123190"/>
                  </a:lnTo>
                  <a:lnTo>
                    <a:pt x="545246" y="128270"/>
                  </a:lnTo>
                  <a:lnTo>
                    <a:pt x="567941" y="167640"/>
                  </a:lnTo>
                  <a:lnTo>
                    <a:pt x="571174" y="173990"/>
                  </a:lnTo>
                  <a:lnTo>
                    <a:pt x="574246" y="180340"/>
                  </a:lnTo>
                  <a:lnTo>
                    <a:pt x="577152" y="187960"/>
                  </a:lnTo>
                  <a:lnTo>
                    <a:pt x="579874" y="194310"/>
                  </a:lnTo>
                  <a:lnTo>
                    <a:pt x="582434" y="201930"/>
                  </a:lnTo>
                  <a:lnTo>
                    <a:pt x="584829" y="208280"/>
                  </a:lnTo>
                  <a:lnTo>
                    <a:pt x="587058" y="215900"/>
                  </a:lnTo>
                  <a:lnTo>
                    <a:pt x="589112" y="222250"/>
                  </a:lnTo>
                  <a:lnTo>
                    <a:pt x="590990" y="229870"/>
                  </a:lnTo>
                  <a:lnTo>
                    <a:pt x="592693" y="237490"/>
                  </a:lnTo>
                  <a:lnTo>
                    <a:pt x="594227" y="245110"/>
                  </a:lnTo>
                  <a:lnTo>
                    <a:pt x="595568" y="251460"/>
                  </a:lnTo>
                  <a:lnTo>
                    <a:pt x="599619" y="289560"/>
                  </a:lnTo>
                  <a:lnTo>
                    <a:pt x="599894" y="297180"/>
                  </a:lnTo>
                  <a:lnTo>
                    <a:pt x="599894" y="311150"/>
                  </a:lnTo>
                  <a:lnTo>
                    <a:pt x="596736" y="349250"/>
                  </a:lnTo>
                  <a:lnTo>
                    <a:pt x="594227" y="363220"/>
                  </a:lnTo>
                  <a:lnTo>
                    <a:pt x="592693" y="370840"/>
                  </a:lnTo>
                  <a:lnTo>
                    <a:pt x="590990" y="378460"/>
                  </a:lnTo>
                  <a:lnTo>
                    <a:pt x="589112" y="386080"/>
                  </a:lnTo>
                  <a:lnTo>
                    <a:pt x="587058" y="392430"/>
                  </a:lnTo>
                  <a:lnTo>
                    <a:pt x="584829" y="400050"/>
                  </a:lnTo>
                  <a:lnTo>
                    <a:pt x="582434" y="406400"/>
                  </a:lnTo>
                  <a:lnTo>
                    <a:pt x="579874" y="414020"/>
                  </a:lnTo>
                  <a:lnTo>
                    <a:pt x="577152" y="420370"/>
                  </a:lnTo>
                  <a:lnTo>
                    <a:pt x="574246" y="427990"/>
                  </a:lnTo>
                  <a:lnTo>
                    <a:pt x="571174" y="434340"/>
                  </a:lnTo>
                  <a:lnTo>
                    <a:pt x="567941" y="440690"/>
                  </a:lnTo>
                  <a:lnTo>
                    <a:pt x="564551" y="448310"/>
                  </a:lnTo>
                  <a:lnTo>
                    <a:pt x="540934" y="485140"/>
                  </a:lnTo>
                  <a:lnTo>
                    <a:pt x="536478" y="491490"/>
                  </a:lnTo>
                  <a:lnTo>
                    <a:pt x="531883" y="497840"/>
                  </a:lnTo>
                  <a:lnTo>
                    <a:pt x="527138" y="502920"/>
                  </a:lnTo>
                  <a:lnTo>
                    <a:pt x="522259" y="509270"/>
                  </a:lnTo>
                  <a:lnTo>
                    <a:pt x="490284" y="539750"/>
                  </a:lnTo>
                  <a:lnTo>
                    <a:pt x="478676" y="548640"/>
                  </a:lnTo>
                  <a:lnTo>
                    <a:pt x="472710" y="553720"/>
                  </a:lnTo>
                  <a:lnTo>
                    <a:pt x="434835" y="576580"/>
                  </a:lnTo>
                  <a:lnTo>
                    <a:pt x="428221" y="579120"/>
                  </a:lnTo>
                  <a:lnTo>
                    <a:pt x="421527" y="582930"/>
                  </a:lnTo>
                  <a:lnTo>
                    <a:pt x="379957" y="598170"/>
                  </a:lnTo>
                  <a:lnTo>
                    <a:pt x="372845" y="599440"/>
                  </a:lnTo>
                  <a:lnTo>
                    <a:pt x="365689" y="601980"/>
                  </a:lnTo>
                  <a:lnTo>
                    <a:pt x="336670" y="607060"/>
                  </a:lnTo>
                  <a:close/>
                  <a:moveTo>
                    <a:pt x="322013" y="608330"/>
                  </a:moveTo>
                  <a:lnTo>
                    <a:pt x="277873" y="608330"/>
                  </a:lnTo>
                  <a:lnTo>
                    <a:pt x="270541" y="607060"/>
                  </a:lnTo>
                  <a:lnTo>
                    <a:pt x="329356" y="607060"/>
                  </a:lnTo>
                  <a:lnTo>
                    <a:pt x="322013" y="608330"/>
                  </a:lnTo>
                  <a:close/>
                </a:path>
              </a:pathLst>
            </a:custGeom>
            <a:solidFill>
              <a:srgbClr val="746999"/>
            </a:solidFill>
            <a:ln>
              <a:noFill/>
            </a:ln>
          </p:spPr>
          <p:style>
            <a:lnRef idx="0"/>
            <a:fillRef idx="0"/>
            <a:effectRef idx="0"/>
            <a:fontRef idx="minor"/>
          </p:style>
        </p:sp>
        <p:sp>
          <p:nvSpPr>
            <p:cNvPr id="211" name="CustomShape 9"/>
            <p:cNvSpPr/>
            <p:nvPr/>
          </p:nvSpPr>
          <p:spPr>
            <a:xfrm>
              <a:off x="3838680" y="4248000"/>
              <a:ext cx="599400" cy="607680"/>
            </a:xfrm>
            <a:custGeom>
              <a:avLst/>
              <a:gdLst/>
              <a:ahLst/>
              <a:rect l="l" t="t" r="r" b="b"/>
              <a:pathLst>
                <a:path w="600075" h="608329">
                  <a:moveTo>
                    <a:pt x="329356" y="1270"/>
                  </a:moveTo>
                  <a:lnTo>
                    <a:pt x="270541" y="1270"/>
                  </a:lnTo>
                  <a:lnTo>
                    <a:pt x="277873" y="0"/>
                  </a:lnTo>
                  <a:lnTo>
                    <a:pt x="322013" y="0"/>
                  </a:lnTo>
                  <a:lnTo>
                    <a:pt x="329356" y="1270"/>
                  </a:lnTo>
                  <a:close/>
                  <a:moveTo>
                    <a:pt x="336670" y="607060"/>
                  </a:moveTo>
                  <a:lnTo>
                    <a:pt x="263214" y="607060"/>
                  </a:lnTo>
                  <a:lnTo>
                    <a:pt x="234210" y="601980"/>
                  </a:lnTo>
                  <a:lnTo>
                    <a:pt x="227043" y="599440"/>
                  </a:lnTo>
                  <a:lnTo>
                    <a:pt x="219920" y="598170"/>
                  </a:lnTo>
                  <a:lnTo>
                    <a:pt x="178357" y="582930"/>
                  </a:lnTo>
                  <a:lnTo>
                    <a:pt x="171663" y="579120"/>
                  </a:lnTo>
                  <a:lnTo>
                    <a:pt x="165044" y="576580"/>
                  </a:lnTo>
                  <a:lnTo>
                    <a:pt x="127166" y="553720"/>
                  </a:lnTo>
                  <a:lnTo>
                    <a:pt x="121202" y="548640"/>
                  </a:lnTo>
                  <a:lnTo>
                    <a:pt x="115345" y="544830"/>
                  </a:lnTo>
                  <a:lnTo>
                    <a:pt x="82632" y="514350"/>
                  </a:lnTo>
                  <a:lnTo>
                    <a:pt x="72748" y="502920"/>
                  </a:lnTo>
                  <a:lnTo>
                    <a:pt x="68014" y="497840"/>
                  </a:lnTo>
                  <a:lnTo>
                    <a:pt x="63408" y="491490"/>
                  </a:lnTo>
                  <a:lnTo>
                    <a:pt x="58946" y="485140"/>
                  </a:lnTo>
                  <a:lnTo>
                    <a:pt x="54631" y="480060"/>
                  </a:lnTo>
                  <a:lnTo>
                    <a:pt x="31937" y="440690"/>
                  </a:lnTo>
                  <a:lnTo>
                    <a:pt x="28714" y="434340"/>
                  </a:lnTo>
                  <a:lnTo>
                    <a:pt x="25652" y="427990"/>
                  </a:lnTo>
                  <a:lnTo>
                    <a:pt x="22751" y="420370"/>
                  </a:lnTo>
                  <a:lnTo>
                    <a:pt x="20011" y="414020"/>
                  </a:lnTo>
                  <a:lnTo>
                    <a:pt x="17443" y="406400"/>
                  </a:lnTo>
                  <a:lnTo>
                    <a:pt x="15046" y="400050"/>
                  </a:lnTo>
                  <a:lnTo>
                    <a:pt x="12821" y="392430"/>
                  </a:lnTo>
                  <a:lnTo>
                    <a:pt x="10766" y="386080"/>
                  </a:lnTo>
                  <a:lnTo>
                    <a:pt x="8890" y="378460"/>
                  </a:lnTo>
                  <a:lnTo>
                    <a:pt x="7193" y="370840"/>
                  </a:lnTo>
                  <a:lnTo>
                    <a:pt x="5676" y="363220"/>
                  </a:lnTo>
                  <a:lnTo>
                    <a:pt x="4321" y="356870"/>
                  </a:lnTo>
                  <a:lnTo>
                    <a:pt x="269" y="318770"/>
                  </a:lnTo>
                  <a:lnTo>
                    <a:pt x="0" y="311150"/>
                  </a:lnTo>
                  <a:lnTo>
                    <a:pt x="0" y="297180"/>
                  </a:lnTo>
                  <a:lnTo>
                    <a:pt x="3150" y="259080"/>
                  </a:lnTo>
                  <a:lnTo>
                    <a:pt x="5676" y="245110"/>
                  </a:lnTo>
                  <a:lnTo>
                    <a:pt x="7193" y="237490"/>
                  </a:lnTo>
                  <a:lnTo>
                    <a:pt x="8890" y="229870"/>
                  </a:lnTo>
                  <a:lnTo>
                    <a:pt x="10766" y="222250"/>
                  </a:lnTo>
                  <a:lnTo>
                    <a:pt x="12821" y="215900"/>
                  </a:lnTo>
                  <a:lnTo>
                    <a:pt x="15046" y="208280"/>
                  </a:lnTo>
                  <a:lnTo>
                    <a:pt x="17443" y="201930"/>
                  </a:lnTo>
                  <a:lnTo>
                    <a:pt x="20011" y="194310"/>
                  </a:lnTo>
                  <a:lnTo>
                    <a:pt x="22751" y="187960"/>
                  </a:lnTo>
                  <a:lnTo>
                    <a:pt x="25652" y="180340"/>
                  </a:lnTo>
                  <a:lnTo>
                    <a:pt x="28714" y="173990"/>
                  </a:lnTo>
                  <a:lnTo>
                    <a:pt x="31937" y="167640"/>
                  </a:lnTo>
                  <a:lnTo>
                    <a:pt x="35321" y="160020"/>
                  </a:lnTo>
                  <a:lnTo>
                    <a:pt x="58946" y="123190"/>
                  </a:lnTo>
                  <a:lnTo>
                    <a:pt x="63408" y="116840"/>
                  </a:lnTo>
                  <a:lnTo>
                    <a:pt x="68014" y="110490"/>
                  </a:lnTo>
                  <a:lnTo>
                    <a:pt x="72748" y="105410"/>
                  </a:lnTo>
                  <a:lnTo>
                    <a:pt x="77621" y="99060"/>
                  </a:lnTo>
                  <a:lnTo>
                    <a:pt x="109595" y="68580"/>
                  </a:lnTo>
                  <a:lnTo>
                    <a:pt x="121202" y="59690"/>
                  </a:lnTo>
                  <a:lnTo>
                    <a:pt x="127166" y="54610"/>
                  </a:lnTo>
                  <a:lnTo>
                    <a:pt x="165044" y="31750"/>
                  </a:lnTo>
                  <a:lnTo>
                    <a:pt x="171663" y="29210"/>
                  </a:lnTo>
                  <a:lnTo>
                    <a:pt x="178357" y="25400"/>
                  </a:lnTo>
                  <a:lnTo>
                    <a:pt x="191959" y="20320"/>
                  </a:lnTo>
                  <a:lnTo>
                    <a:pt x="219920" y="10160"/>
                  </a:lnTo>
                  <a:lnTo>
                    <a:pt x="227043" y="8890"/>
                  </a:lnTo>
                  <a:lnTo>
                    <a:pt x="234210" y="6350"/>
                  </a:lnTo>
                  <a:lnTo>
                    <a:pt x="263214" y="1270"/>
                  </a:lnTo>
                  <a:lnTo>
                    <a:pt x="336670" y="1270"/>
                  </a:lnTo>
                  <a:lnTo>
                    <a:pt x="365689" y="6350"/>
                  </a:lnTo>
                  <a:lnTo>
                    <a:pt x="372845" y="8890"/>
                  </a:lnTo>
                  <a:lnTo>
                    <a:pt x="379957" y="10160"/>
                  </a:lnTo>
                  <a:lnTo>
                    <a:pt x="421527" y="25400"/>
                  </a:lnTo>
                  <a:lnTo>
                    <a:pt x="428221" y="29210"/>
                  </a:lnTo>
                  <a:lnTo>
                    <a:pt x="434835" y="31750"/>
                  </a:lnTo>
                  <a:lnTo>
                    <a:pt x="472710" y="54610"/>
                  </a:lnTo>
                  <a:lnTo>
                    <a:pt x="478676" y="59690"/>
                  </a:lnTo>
                  <a:lnTo>
                    <a:pt x="484533" y="63500"/>
                  </a:lnTo>
                  <a:lnTo>
                    <a:pt x="517245" y="93980"/>
                  </a:lnTo>
                  <a:lnTo>
                    <a:pt x="527138" y="105410"/>
                  </a:lnTo>
                  <a:lnTo>
                    <a:pt x="531883" y="110490"/>
                  </a:lnTo>
                  <a:lnTo>
                    <a:pt x="536478" y="116840"/>
                  </a:lnTo>
                  <a:lnTo>
                    <a:pt x="540934" y="123190"/>
                  </a:lnTo>
                  <a:lnTo>
                    <a:pt x="545246" y="128270"/>
                  </a:lnTo>
                  <a:lnTo>
                    <a:pt x="567941" y="167640"/>
                  </a:lnTo>
                  <a:lnTo>
                    <a:pt x="571174" y="173990"/>
                  </a:lnTo>
                  <a:lnTo>
                    <a:pt x="574246" y="180340"/>
                  </a:lnTo>
                  <a:lnTo>
                    <a:pt x="577152" y="187960"/>
                  </a:lnTo>
                  <a:lnTo>
                    <a:pt x="579874" y="194310"/>
                  </a:lnTo>
                  <a:lnTo>
                    <a:pt x="582434" y="201930"/>
                  </a:lnTo>
                  <a:lnTo>
                    <a:pt x="584829" y="208280"/>
                  </a:lnTo>
                  <a:lnTo>
                    <a:pt x="587058" y="215900"/>
                  </a:lnTo>
                  <a:lnTo>
                    <a:pt x="589112" y="222250"/>
                  </a:lnTo>
                  <a:lnTo>
                    <a:pt x="590990" y="229870"/>
                  </a:lnTo>
                  <a:lnTo>
                    <a:pt x="592693" y="237490"/>
                  </a:lnTo>
                  <a:lnTo>
                    <a:pt x="594227" y="245110"/>
                  </a:lnTo>
                  <a:lnTo>
                    <a:pt x="595568" y="251460"/>
                  </a:lnTo>
                  <a:lnTo>
                    <a:pt x="599619" y="289560"/>
                  </a:lnTo>
                  <a:lnTo>
                    <a:pt x="599894" y="297180"/>
                  </a:lnTo>
                  <a:lnTo>
                    <a:pt x="599894" y="311150"/>
                  </a:lnTo>
                  <a:lnTo>
                    <a:pt x="596736" y="349250"/>
                  </a:lnTo>
                  <a:lnTo>
                    <a:pt x="594227" y="363220"/>
                  </a:lnTo>
                  <a:lnTo>
                    <a:pt x="592693" y="370840"/>
                  </a:lnTo>
                  <a:lnTo>
                    <a:pt x="590990" y="378460"/>
                  </a:lnTo>
                  <a:lnTo>
                    <a:pt x="589112" y="386080"/>
                  </a:lnTo>
                  <a:lnTo>
                    <a:pt x="587058" y="392430"/>
                  </a:lnTo>
                  <a:lnTo>
                    <a:pt x="584829" y="400050"/>
                  </a:lnTo>
                  <a:lnTo>
                    <a:pt x="582434" y="406400"/>
                  </a:lnTo>
                  <a:lnTo>
                    <a:pt x="579874" y="414020"/>
                  </a:lnTo>
                  <a:lnTo>
                    <a:pt x="577152" y="420370"/>
                  </a:lnTo>
                  <a:lnTo>
                    <a:pt x="574246" y="427990"/>
                  </a:lnTo>
                  <a:lnTo>
                    <a:pt x="571174" y="434340"/>
                  </a:lnTo>
                  <a:lnTo>
                    <a:pt x="567941" y="440690"/>
                  </a:lnTo>
                  <a:lnTo>
                    <a:pt x="564551" y="448310"/>
                  </a:lnTo>
                  <a:lnTo>
                    <a:pt x="540934" y="485140"/>
                  </a:lnTo>
                  <a:lnTo>
                    <a:pt x="536478" y="491490"/>
                  </a:lnTo>
                  <a:lnTo>
                    <a:pt x="531883" y="497840"/>
                  </a:lnTo>
                  <a:lnTo>
                    <a:pt x="527138" y="502920"/>
                  </a:lnTo>
                  <a:lnTo>
                    <a:pt x="522259" y="509270"/>
                  </a:lnTo>
                  <a:lnTo>
                    <a:pt x="490284" y="539750"/>
                  </a:lnTo>
                  <a:lnTo>
                    <a:pt x="478676" y="548640"/>
                  </a:lnTo>
                  <a:lnTo>
                    <a:pt x="472710" y="553720"/>
                  </a:lnTo>
                  <a:lnTo>
                    <a:pt x="434835" y="576580"/>
                  </a:lnTo>
                  <a:lnTo>
                    <a:pt x="428221" y="579120"/>
                  </a:lnTo>
                  <a:lnTo>
                    <a:pt x="421527" y="582930"/>
                  </a:lnTo>
                  <a:lnTo>
                    <a:pt x="379957" y="598170"/>
                  </a:lnTo>
                  <a:lnTo>
                    <a:pt x="372845" y="599440"/>
                  </a:lnTo>
                  <a:lnTo>
                    <a:pt x="365689" y="601980"/>
                  </a:lnTo>
                  <a:lnTo>
                    <a:pt x="336670" y="607060"/>
                  </a:lnTo>
                  <a:close/>
                  <a:moveTo>
                    <a:pt x="322013" y="608330"/>
                  </a:moveTo>
                  <a:lnTo>
                    <a:pt x="277873" y="608330"/>
                  </a:lnTo>
                  <a:lnTo>
                    <a:pt x="270541" y="607060"/>
                  </a:lnTo>
                  <a:lnTo>
                    <a:pt x="329356" y="607060"/>
                  </a:lnTo>
                  <a:lnTo>
                    <a:pt x="322013" y="608330"/>
                  </a:lnTo>
                  <a:close/>
                </a:path>
              </a:pathLst>
            </a:custGeom>
            <a:solidFill>
              <a:srgbClr val="894677"/>
            </a:solidFill>
            <a:ln>
              <a:noFill/>
            </a:ln>
          </p:spPr>
          <p:style>
            <a:lnRef idx="0"/>
            <a:fillRef idx="0"/>
            <a:effectRef idx="0"/>
            <a:fontRef idx="minor"/>
          </p:style>
        </p:sp>
        <p:sp>
          <p:nvSpPr>
            <p:cNvPr id="212" name="CustomShape 10"/>
            <p:cNvSpPr/>
            <p:nvPr/>
          </p:nvSpPr>
          <p:spPr>
            <a:xfrm>
              <a:off x="3838680" y="5128200"/>
              <a:ext cx="599400" cy="607680"/>
            </a:xfrm>
            <a:custGeom>
              <a:avLst/>
              <a:gdLst/>
              <a:ahLst/>
              <a:rect l="l" t="t" r="r" b="b"/>
              <a:pathLst>
                <a:path w="600075" h="608329">
                  <a:moveTo>
                    <a:pt x="329356" y="1270"/>
                  </a:moveTo>
                  <a:lnTo>
                    <a:pt x="270536" y="1270"/>
                  </a:lnTo>
                  <a:lnTo>
                    <a:pt x="277878" y="0"/>
                  </a:lnTo>
                  <a:lnTo>
                    <a:pt x="322014" y="0"/>
                  </a:lnTo>
                  <a:lnTo>
                    <a:pt x="329356" y="1270"/>
                  </a:lnTo>
                  <a:close/>
                  <a:moveTo>
                    <a:pt x="336678" y="607060"/>
                  </a:moveTo>
                  <a:lnTo>
                    <a:pt x="263214" y="607060"/>
                  </a:lnTo>
                  <a:lnTo>
                    <a:pt x="234205" y="601980"/>
                  </a:lnTo>
                  <a:lnTo>
                    <a:pt x="227040" y="599440"/>
                  </a:lnTo>
                  <a:lnTo>
                    <a:pt x="219920" y="598170"/>
                  </a:lnTo>
                  <a:lnTo>
                    <a:pt x="178354" y="582930"/>
                  </a:lnTo>
                  <a:lnTo>
                    <a:pt x="171658" y="579120"/>
                  </a:lnTo>
                  <a:lnTo>
                    <a:pt x="165039" y="576580"/>
                  </a:lnTo>
                  <a:lnTo>
                    <a:pt x="127187" y="553720"/>
                  </a:lnTo>
                  <a:lnTo>
                    <a:pt x="121222" y="548640"/>
                  </a:lnTo>
                  <a:lnTo>
                    <a:pt x="115364" y="544830"/>
                  </a:lnTo>
                  <a:lnTo>
                    <a:pt x="82643" y="514350"/>
                  </a:lnTo>
                  <a:lnTo>
                    <a:pt x="72759" y="502920"/>
                  </a:lnTo>
                  <a:lnTo>
                    <a:pt x="68014" y="497840"/>
                  </a:lnTo>
                  <a:lnTo>
                    <a:pt x="63409" y="491490"/>
                  </a:lnTo>
                  <a:lnTo>
                    <a:pt x="58954" y="485140"/>
                  </a:lnTo>
                  <a:lnTo>
                    <a:pt x="54648" y="480060"/>
                  </a:lnTo>
                  <a:lnTo>
                    <a:pt x="31944" y="440690"/>
                  </a:lnTo>
                  <a:lnTo>
                    <a:pt x="28714" y="434340"/>
                  </a:lnTo>
                  <a:lnTo>
                    <a:pt x="25648" y="427990"/>
                  </a:lnTo>
                  <a:lnTo>
                    <a:pt x="22746" y="420370"/>
                  </a:lnTo>
                  <a:lnTo>
                    <a:pt x="20010" y="414020"/>
                  </a:lnTo>
                  <a:lnTo>
                    <a:pt x="17445" y="406400"/>
                  </a:lnTo>
                  <a:lnTo>
                    <a:pt x="15054" y="400050"/>
                  </a:lnTo>
                  <a:lnTo>
                    <a:pt x="12840" y="392430"/>
                  </a:lnTo>
                  <a:lnTo>
                    <a:pt x="10785" y="384810"/>
                  </a:lnTo>
                  <a:lnTo>
                    <a:pt x="8908" y="378460"/>
                  </a:lnTo>
                  <a:lnTo>
                    <a:pt x="7204" y="370840"/>
                  </a:lnTo>
                  <a:lnTo>
                    <a:pt x="5671" y="363220"/>
                  </a:lnTo>
                  <a:lnTo>
                    <a:pt x="4329" y="356870"/>
                  </a:lnTo>
                  <a:lnTo>
                    <a:pt x="3159" y="349250"/>
                  </a:lnTo>
                  <a:lnTo>
                    <a:pt x="0" y="311150"/>
                  </a:lnTo>
                  <a:lnTo>
                    <a:pt x="0" y="297180"/>
                  </a:lnTo>
                  <a:lnTo>
                    <a:pt x="3159" y="259080"/>
                  </a:lnTo>
                  <a:lnTo>
                    <a:pt x="5671" y="245110"/>
                  </a:lnTo>
                  <a:lnTo>
                    <a:pt x="7204" y="237490"/>
                  </a:lnTo>
                  <a:lnTo>
                    <a:pt x="8908" y="229870"/>
                  </a:lnTo>
                  <a:lnTo>
                    <a:pt x="10785" y="222250"/>
                  </a:lnTo>
                  <a:lnTo>
                    <a:pt x="12840" y="215900"/>
                  </a:lnTo>
                  <a:lnTo>
                    <a:pt x="15054" y="208280"/>
                  </a:lnTo>
                  <a:lnTo>
                    <a:pt x="17445" y="201930"/>
                  </a:lnTo>
                  <a:lnTo>
                    <a:pt x="20010" y="194310"/>
                  </a:lnTo>
                  <a:lnTo>
                    <a:pt x="22746" y="187960"/>
                  </a:lnTo>
                  <a:lnTo>
                    <a:pt x="25648" y="180340"/>
                  </a:lnTo>
                  <a:lnTo>
                    <a:pt x="28714" y="173990"/>
                  </a:lnTo>
                  <a:lnTo>
                    <a:pt x="31944" y="167640"/>
                  </a:lnTo>
                  <a:lnTo>
                    <a:pt x="35340" y="160020"/>
                  </a:lnTo>
                  <a:lnTo>
                    <a:pt x="58954" y="123190"/>
                  </a:lnTo>
                  <a:lnTo>
                    <a:pt x="63409" y="116840"/>
                  </a:lnTo>
                  <a:lnTo>
                    <a:pt x="68014" y="110490"/>
                  </a:lnTo>
                  <a:lnTo>
                    <a:pt x="72759" y="105410"/>
                  </a:lnTo>
                  <a:lnTo>
                    <a:pt x="77635" y="99060"/>
                  </a:lnTo>
                  <a:lnTo>
                    <a:pt x="109614" y="68580"/>
                  </a:lnTo>
                  <a:lnTo>
                    <a:pt x="121222" y="59690"/>
                  </a:lnTo>
                  <a:lnTo>
                    <a:pt x="127187" y="54610"/>
                  </a:lnTo>
                  <a:lnTo>
                    <a:pt x="165039" y="31750"/>
                  </a:lnTo>
                  <a:lnTo>
                    <a:pt x="171658" y="29210"/>
                  </a:lnTo>
                  <a:lnTo>
                    <a:pt x="178354" y="25400"/>
                  </a:lnTo>
                  <a:lnTo>
                    <a:pt x="219920" y="10160"/>
                  </a:lnTo>
                  <a:lnTo>
                    <a:pt x="227040" y="8890"/>
                  </a:lnTo>
                  <a:lnTo>
                    <a:pt x="234205" y="6350"/>
                  </a:lnTo>
                  <a:lnTo>
                    <a:pt x="263214" y="1270"/>
                  </a:lnTo>
                  <a:lnTo>
                    <a:pt x="336678" y="1270"/>
                  </a:lnTo>
                  <a:lnTo>
                    <a:pt x="365688" y="6350"/>
                  </a:lnTo>
                  <a:lnTo>
                    <a:pt x="372855" y="8890"/>
                  </a:lnTo>
                  <a:lnTo>
                    <a:pt x="379977" y="10160"/>
                  </a:lnTo>
                  <a:lnTo>
                    <a:pt x="414773" y="22860"/>
                  </a:lnTo>
                  <a:lnTo>
                    <a:pt x="421541" y="25400"/>
                  </a:lnTo>
                  <a:lnTo>
                    <a:pt x="428235" y="29210"/>
                  </a:lnTo>
                  <a:lnTo>
                    <a:pt x="434853" y="31750"/>
                  </a:lnTo>
                  <a:lnTo>
                    <a:pt x="447847" y="39370"/>
                  </a:lnTo>
                  <a:lnTo>
                    <a:pt x="460464" y="46990"/>
                  </a:lnTo>
                  <a:lnTo>
                    <a:pt x="472705" y="54610"/>
                  </a:lnTo>
                  <a:lnTo>
                    <a:pt x="478670" y="59690"/>
                  </a:lnTo>
                  <a:lnTo>
                    <a:pt x="484528" y="63500"/>
                  </a:lnTo>
                  <a:lnTo>
                    <a:pt x="517249" y="93980"/>
                  </a:lnTo>
                  <a:lnTo>
                    <a:pt x="527133" y="105410"/>
                  </a:lnTo>
                  <a:lnTo>
                    <a:pt x="531877" y="110490"/>
                  </a:lnTo>
                  <a:lnTo>
                    <a:pt x="536483" y="116840"/>
                  </a:lnTo>
                  <a:lnTo>
                    <a:pt x="540941" y="123190"/>
                  </a:lnTo>
                  <a:lnTo>
                    <a:pt x="545254" y="128270"/>
                  </a:lnTo>
                  <a:lnTo>
                    <a:pt x="567951" y="167640"/>
                  </a:lnTo>
                  <a:lnTo>
                    <a:pt x="571181" y="173990"/>
                  </a:lnTo>
                  <a:lnTo>
                    <a:pt x="574245" y="180340"/>
                  </a:lnTo>
                  <a:lnTo>
                    <a:pt x="577146" y="187960"/>
                  </a:lnTo>
                  <a:lnTo>
                    <a:pt x="579883" y="194310"/>
                  </a:lnTo>
                  <a:lnTo>
                    <a:pt x="582450" y="201930"/>
                  </a:lnTo>
                  <a:lnTo>
                    <a:pt x="584848" y="208280"/>
                  </a:lnTo>
                  <a:lnTo>
                    <a:pt x="587077" y="215900"/>
                  </a:lnTo>
                  <a:lnTo>
                    <a:pt x="589118" y="222250"/>
                  </a:lnTo>
                  <a:lnTo>
                    <a:pt x="590990" y="229870"/>
                  </a:lnTo>
                  <a:lnTo>
                    <a:pt x="592691" y="237490"/>
                  </a:lnTo>
                  <a:lnTo>
                    <a:pt x="594221" y="245110"/>
                  </a:lnTo>
                  <a:lnTo>
                    <a:pt x="595566" y="251460"/>
                  </a:lnTo>
                  <a:lnTo>
                    <a:pt x="599622" y="289560"/>
                  </a:lnTo>
                  <a:lnTo>
                    <a:pt x="599892" y="297180"/>
                  </a:lnTo>
                  <a:lnTo>
                    <a:pt x="599892" y="311150"/>
                  </a:lnTo>
                  <a:lnTo>
                    <a:pt x="596735" y="349250"/>
                  </a:lnTo>
                  <a:lnTo>
                    <a:pt x="594221" y="363220"/>
                  </a:lnTo>
                  <a:lnTo>
                    <a:pt x="592690" y="370840"/>
                  </a:lnTo>
                  <a:lnTo>
                    <a:pt x="590987" y="378460"/>
                  </a:lnTo>
                  <a:lnTo>
                    <a:pt x="589108" y="384810"/>
                  </a:lnTo>
                  <a:lnTo>
                    <a:pt x="587052" y="392430"/>
                  </a:lnTo>
                  <a:lnTo>
                    <a:pt x="584838" y="400050"/>
                  </a:lnTo>
                  <a:lnTo>
                    <a:pt x="582447" y="406400"/>
                  </a:lnTo>
                  <a:lnTo>
                    <a:pt x="579882" y="414020"/>
                  </a:lnTo>
                  <a:lnTo>
                    <a:pt x="577146" y="420370"/>
                  </a:lnTo>
                  <a:lnTo>
                    <a:pt x="574245" y="427990"/>
                  </a:lnTo>
                  <a:lnTo>
                    <a:pt x="571181" y="434340"/>
                  </a:lnTo>
                  <a:lnTo>
                    <a:pt x="567951" y="440690"/>
                  </a:lnTo>
                  <a:lnTo>
                    <a:pt x="564552" y="448310"/>
                  </a:lnTo>
                  <a:lnTo>
                    <a:pt x="561007" y="454660"/>
                  </a:lnTo>
                  <a:lnTo>
                    <a:pt x="540941" y="485140"/>
                  </a:lnTo>
                  <a:lnTo>
                    <a:pt x="536483" y="491490"/>
                  </a:lnTo>
                  <a:lnTo>
                    <a:pt x="531877" y="497840"/>
                  </a:lnTo>
                  <a:lnTo>
                    <a:pt x="527133" y="502920"/>
                  </a:lnTo>
                  <a:lnTo>
                    <a:pt x="522256" y="509270"/>
                  </a:lnTo>
                  <a:lnTo>
                    <a:pt x="490278" y="539750"/>
                  </a:lnTo>
                  <a:lnTo>
                    <a:pt x="478670" y="548640"/>
                  </a:lnTo>
                  <a:lnTo>
                    <a:pt x="472705" y="553720"/>
                  </a:lnTo>
                  <a:lnTo>
                    <a:pt x="460464" y="561340"/>
                  </a:lnTo>
                  <a:lnTo>
                    <a:pt x="447847" y="568960"/>
                  </a:lnTo>
                  <a:lnTo>
                    <a:pt x="434853" y="576580"/>
                  </a:lnTo>
                  <a:lnTo>
                    <a:pt x="428235" y="579120"/>
                  </a:lnTo>
                  <a:lnTo>
                    <a:pt x="421541" y="582930"/>
                  </a:lnTo>
                  <a:lnTo>
                    <a:pt x="379977" y="598170"/>
                  </a:lnTo>
                  <a:lnTo>
                    <a:pt x="372855" y="599440"/>
                  </a:lnTo>
                  <a:lnTo>
                    <a:pt x="365688" y="601980"/>
                  </a:lnTo>
                  <a:lnTo>
                    <a:pt x="336678" y="607060"/>
                  </a:lnTo>
                  <a:close/>
                  <a:moveTo>
                    <a:pt x="322014" y="608330"/>
                  </a:moveTo>
                  <a:lnTo>
                    <a:pt x="277878" y="608330"/>
                  </a:lnTo>
                  <a:lnTo>
                    <a:pt x="270536" y="607060"/>
                  </a:lnTo>
                  <a:lnTo>
                    <a:pt x="329356" y="607060"/>
                  </a:lnTo>
                  <a:lnTo>
                    <a:pt x="322014" y="608330"/>
                  </a:lnTo>
                  <a:close/>
                </a:path>
              </a:pathLst>
            </a:custGeom>
            <a:solidFill>
              <a:srgbClr val="746999"/>
            </a:solidFill>
            <a:ln>
              <a:noFill/>
            </a:ln>
          </p:spPr>
          <p:style>
            <a:lnRef idx="0"/>
            <a:fillRef idx="0"/>
            <a:effectRef idx="0"/>
            <a:fontRef idx="minor"/>
          </p:style>
        </p:sp>
        <p:sp>
          <p:nvSpPr>
            <p:cNvPr id="213" name="CustomShape 11"/>
            <p:cNvSpPr/>
            <p:nvPr/>
          </p:nvSpPr>
          <p:spPr>
            <a:xfrm>
              <a:off x="3838680" y="6010200"/>
              <a:ext cx="599400" cy="607680"/>
            </a:xfrm>
            <a:custGeom>
              <a:avLst/>
              <a:gdLst/>
              <a:ahLst/>
              <a:rect l="l" t="t" r="r" b="b"/>
              <a:pathLst>
                <a:path w="600075" h="608329">
                  <a:moveTo>
                    <a:pt x="329356" y="1270"/>
                  </a:moveTo>
                  <a:lnTo>
                    <a:pt x="270541" y="1270"/>
                  </a:lnTo>
                  <a:lnTo>
                    <a:pt x="277873" y="0"/>
                  </a:lnTo>
                  <a:lnTo>
                    <a:pt x="322013" y="0"/>
                  </a:lnTo>
                  <a:lnTo>
                    <a:pt x="329356" y="1270"/>
                  </a:lnTo>
                  <a:close/>
                  <a:moveTo>
                    <a:pt x="336670" y="607060"/>
                  </a:moveTo>
                  <a:lnTo>
                    <a:pt x="263214" y="607060"/>
                  </a:lnTo>
                  <a:lnTo>
                    <a:pt x="234210" y="601980"/>
                  </a:lnTo>
                  <a:lnTo>
                    <a:pt x="227043" y="599440"/>
                  </a:lnTo>
                  <a:lnTo>
                    <a:pt x="219920" y="598170"/>
                  </a:lnTo>
                  <a:lnTo>
                    <a:pt x="178357" y="582930"/>
                  </a:lnTo>
                  <a:lnTo>
                    <a:pt x="171663" y="579120"/>
                  </a:lnTo>
                  <a:lnTo>
                    <a:pt x="165044" y="576580"/>
                  </a:lnTo>
                  <a:lnTo>
                    <a:pt x="127166" y="553720"/>
                  </a:lnTo>
                  <a:lnTo>
                    <a:pt x="121202" y="548640"/>
                  </a:lnTo>
                  <a:lnTo>
                    <a:pt x="115345" y="544830"/>
                  </a:lnTo>
                  <a:lnTo>
                    <a:pt x="82632" y="514350"/>
                  </a:lnTo>
                  <a:lnTo>
                    <a:pt x="72748" y="502920"/>
                  </a:lnTo>
                  <a:lnTo>
                    <a:pt x="68014" y="497840"/>
                  </a:lnTo>
                  <a:lnTo>
                    <a:pt x="63408" y="491490"/>
                  </a:lnTo>
                  <a:lnTo>
                    <a:pt x="58946" y="485140"/>
                  </a:lnTo>
                  <a:lnTo>
                    <a:pt x="54631" y="480060"/>
                  </a:lnTo>
                  <a:lnTo>
                    <a:pt x="31937" y="440690"/>
                  </a:lnTo>
                  <a:lnTo>
                    <a:pt x="28714" y="434340"/>
                  </a:lnTo>
                  <a:lnTo>
                    <a:pt x="25652" y="427990"/>
                  </a:lnTo>
                  <a:lnTo>
                    <a:pt x="22751" y="420370"/>
                  </a:lnTo>
                  <a:lnTo>
                    <a:pt x="20011" y="414020"/>
                  </a:lnTo>
                  <a:lnTo>
                    <a:pt x="17443" y="406400"/>
                  </a:lnTo>
                  <a:lnTo>
                    <a:pt x="15046" y="400050"/>
                  </a:lnTo>
                  <a:lnTo>
                    <a:pt x="12821" y="392430"/>
                  </a:lnTo>
                  <a:lnTo>
                    <a:pt x="10766" y="386080"/>
                  </a:lnTo>
                  <a:lnTo>
                    <a:pt x="8890" y="378460"/>
                  </a:lnTo>
                  <a:lnTo>
                    <a:pt x="7193" y="370840"/>
                  </a:lnTo>
                  <a:lnTo>
                    <a:pt x="5676" y="363220"/>
                  </a:lnTo>
                  <a:lnTo>
                    <a:pt x="4321" y="356870"/>
                  </a:lnTo>
                  <a:lnTo>
                    <a:pt x="269" y="318770"/>
                  </a:lnTo>
                  <a:lnTo>
                    <a:pt x="0" y="311150"/>
                  </a:lnTo>
                  <a:lnTo>
                    <a:pt x="0" y="297180"/>
                  </a:lnTo>
                  <a:lnTo>
                    <a:pt x="3150" y="259080"/>
                  </a:lnTo>
                  <a:lnTo>
                    <a:pt x="5676" y="245110"/>
                  </a:lnTo>
                  <a:lnTo>
                    <a:pt x="7193" y="237490"/>
                  </a:lnTo>
                  <a:lnTo>
                    <a:pt x="8890" y="229870"/>
                  </a:lnTo>
                  <a:lnTo>
                    <a:pt x="10766" y="222250"/>
                  </a:lnTo>
                  <a:lnTo>
                    <a:pt x="12821" y="215900"/>
                  </a:lnTo>
                  <a:lnTo>
                    <a:pt x="15046" y="208280"/>
                  </a:lnTo>
                  <a:lnTo>
                    <a:pt x="17443" y="201930"/>
                  </a:lnTo>
                  <a:lnTo>
                    <a:pt x="20011" y="194310"/>
                  </a:lnTo>
                  <a:lnTo>
                    <a:pt x="22751" y="187960"/>
                  </a:lnTo>
                  <a:lnTo>
                    <a:pt x="25652" y="180340"/>
                  </a:lnTo>
                  <a:lnTo>
                    <a:pt x="28714" y="173990"/>
                  </a:lnTo>
                  <a:lnTo>
                    <a:pt x="31937" y="167640"/>
                  </a:lnTo>
                  <a:lnTo>
                    <a:pt x="35321" y="160020"/>
                  </a:lnTo>
                  <a:lnTo>
                    <a:pt x="58946" y="123190"/>
                  </a:lnTo>
                  <a:lnTo>
                    <a:pt x="63408" y="116840"/>
                  </a:lnTo>
                  <a:lnTo>
                    <a:pt x="68014" y="110490"/>
                  </a:lnTo>
                  <a:lnTo>
                    <a:pt x="72748" y="105410"/>
                  </a:lnTo>
                  <a:lnTo>
                    <a:pt x="77621" y="99060"/>
                  </a:lnTo>
                  <a:lnTo>
                    <a:pt x="109595" y="68580"/>
                  </a:lnTo>
                  <a:lnTo>
                    <a:pt x="121202" y="59690"/>
                  </a:lnTo>
                  <a:lnTo>
                    <a:pt x="127166" y="54610"/>
                  </a:lnTo>
                  <a:lnTo>
                    <a:pt x="165044" y="31750"/>
                  </a:lnTo>
                  <a:lnTo>
                    <a:pt x="171663" y="29210"/>
                  </a:lnTo>
                  <a:lnTo>
                    <a:pt x="178357" y="25400"/>
                  </a:lnTo>
                  <a:lnTo>
                    <a:pt x="191959" y="20320"/>
                  </a:lnTo>
                  <a:lnTo>
                    <a:pt x="219920" y="10160"/>
                  </a:lnTo>
                  <a:lnTo>
                    <a:pt x="227043" y="8890"/>
                  </a:lnTo>
                  <a:lnTo>
                    <a:pt x="234210" y="6350"/>
                  </a:lnTo>
                  <a:lnTo>
                    <a:pt x="263214" y="1270"/>
                  </a:lnTo>
                  <a:lnTo>
                    <a:pt x="336670" y="1270"/>
                  </a:lnTo>
                  <a:lnTo>
                    <a:pt x="365689" y="6350"/>
                  </a:lnTo>
                  <a:lnTo>
                    <a:pt x="372845" y="8890"/>
                  </a:lnTo>
                  <a:lnTo>
                    <a:pt x="379957" y="10160"/>
                  </a:lnTo>
                  <a:lnTo>
                    <a:pt x="421527" y="25400"/>
                  </a:lnTo>
                  <a:lnTo>
                    <a:pt x="428221" y="29210"/>
                  </a:lnTo>
                  <a:lnTo>
                    <a:pt x="434835" y="31750"/>
                  </a:lnTo>
                  <a:lnTo>
                    <a:pt x="472710" y="54610"/>
                  </a:lnTo>
                  <a:lnTo>
                    <a:pt x="478676" y="59690"/>
                  </a:lnTo>
                  <a:lnTo>
                    <a:pt x="484533" y="63500"/>
                  </a:lnTo>
                  <a:lnTo>
                    <a:pt x="517245" y="93980"/>
                  </a:lnTo>
                  <a:lnTo>
                    <a:pt x="527138" y="105410"/>
                  </a:lnTo>
                  <a:lnTo>
                    <a:pt x="531883" y="110490"/>
                  </a:lnTo>
                  <a:lnTo>
                    <a:pt x="536478" y="116840"/>
                  </a:lnTo>
                  <a:lnTo>
                    <a:pt x="540934" y="123190"/>
                  </a:lnTo>
                  <a:lnTo>
                    <a:pt x="545246" y="128270"/>
                  </a:lnTo>
                  <a:lnTo>
                    <a:pt x="567941" y="167640"/>
                  </a:lnTo>
                  <a:lnTo>
                    <a:pt x="571174" y="173990"/>
                  </a:lnTo>
                  <a:lnTo>
                    <a:pt x="574246" y="180340"/>
                  </a:lnTo>
                  <a:lnTo>
                    <a:pt x="577152" y="187960"/>
                  </a:lnTo>
                  <a:lnTo>
                    <a:pt x="579874" y="194310"/>
                  </a:lnTo>
                  <a:lnTo>
                    <a:pt x="582434" y="201930"/>
                  </a:lnTo>
                  <a:lnTo>
                    <a:pt x="584829" y="208280"/>
                  </a:lnTo>
                  <a:lnTo>
                    <a:pt x="587058" y="215900"/>
                  </a:lnTo>
                  <a:lnTo>
                    <a:pt x="589112" y="222250"/>
                  </a:lnTo>
                  <a:lnTo>
                    <a:pt x="590990" y="229870"/>
                  </a:lnTo>
                  <a:lnTo>
                    <a:pt x="592693" y="237490"/>
                  </a:lnTo>
                  <a:lnTo>
                    <a:pt x="594227" y="245110"/>
                  </a:lnTo>
                  <a:lnTo>
                    <a:pt x="595568" y="251460"/>
                  </a:lnTo>
                  <a:lnTo>
                    <a:pt x="599619" y="289560"/>
                  </a:lnTo>
                  <a:lnTo>
                    <a:pt x="599894" y="297180"/>
                  </a:lnTo>
                  <a:lnTo>
                    <a:pt x="599894" y="311150"/>
                  </a:lnTo>
                  <a:lnTo>
                    <a:pt x="596736" y="349250"/>
                  </a:lnTo>
                  <a:lnTo>
                    <a:pt x="594227" y="363220"/>
                  </a:lnTo>
                  <a:lnTo>
                    <a:pt x="592693" y="370840"/>
                  </a:lnTo>
                  <a:lnTo>
                    <a:pt x="590990" y="378460"/>
                  </a:lnTo>
                  <a:lnTo>
                    <a:pt x="589112" y="386080"/>
                  </a:lnTo>
                  <a:lnTo>
                    <a:pt x="587058" y="392430"/>
                  </a:lnTo>
                  <a:lnTo>
                    <a:pt x="584829" y="400050"/>
                  </a:lnTo>
                  <a:lnTo>
                    <a:pt x="582434" y="406400"/>
                  </a:lnTo>
                  <a:lnTo>
                    <a:pt x="579874" y="414020"/>
                  </a:lnTo>
                  <a:lnTo>
                    <a:pt x="577152" y="420370"/>
                  </a:lnTo>
                  <a:lnTo>
                    <a:pt x="574246" y="427990"/>
                  </a:lnTo>
                  <a:lnTo>
                    <a:pt x="571174" y="434340"/>
                  </a:lnTo>
                  <a:lnTo>
                    <a:pt x="567941" y="440690"/>
                  </a:lnTo>
                  <a:lnTo>
                    <a:pt x="564551" y="448310"/>
                  </a:lnTo>
                  <a:lnTo>
                    <a:pt x="540934" y="485140"/>
                  </a:lnTo>
                  <a:lnTo>
                    <a:pt x="536478" y="491490"/>
                  </a:lnTo>
                  <a:lnTo>
                    <a:pt x="531883" y="497840"/>
                  </a:lnTo>
                  <a:lnTo>
                    <a:pt x="527138" y="502920"/>
                  </a:lnTo>
                  <a:lnTo>
                    <a:pt x="522259" y="509270"/>
                  </a:lnTo>
                  <a:lnTo>
                    <a:pt x="490284" y="539750"/>
                  </a:lnTo>
                  <a:lnTo>
                    <a:pt x="478676" y="548640"/>
                  </a:lnTo>
                  <a:lnTo>
                    <a:pt x="472710" y="553720"/>
                  </a:lnTo>
                  <a:lnTo>
                    <a:pt x="434835" y="576580"/>
                  </a:lnTo>
                  <a:lnTo>
                    <a:pt x="428221" y="579120"/>
                  </a:lnTo>
                  <a:lnTo>
                    <a:pt x="421527" y="582930"/>
                  </a:lnTo>
                  <a:lnTo>
                    <a:pt x="379957" y="598170"/>
                  </a:lnTo>
                  <a:lnTo>
                    <a:pt x="372845" y="599440"/>
                  </a:lnTo>
                  <a:lnTo>
                    <a:pt x="365689" y="601980"/>
                  </a:lnTo>
                  <a:lnTo>
                    <a:pt x="336670" y="607060"/>
                  </a:lnTo>
                  <a:close/>
                  <a:moveTo>
                    <a:pt x="322013" y="608330"/>
                  </a:moveTo>
                  <a:lnTo>
                    <a:pt x="277873" y="608330"/>
                  </a:lnTo>
                  <a:lnTo>
                    <a:pt x="270541" y="607060"/>
                  </a:lnTo>
                  <a:lnTo>
                    <a:pt x="329356" y="607060"/>
                  </a:lnTo>
                  <a:lnTo>
                    <a:pt x="322013" y="608330"/>
                  </a:lnTo>
                  <a:close/>
                </a:path>
              </a:pathLst>
            </a:custGeom>
            <a:solidFill>
              <a:srgbClr val="5b5277"/>
            </a:solidFill>
            <a:ln>
              <a:noFill/>
            </a:ln>
          </p:spPr>
          <p:style>
            <a:lnRef idx="0"/>
            <a:fillRef idx="0"/>
            <a:effectRef idx="0"/>
            <a:fontRef idx="minor"/>
          </p:style>
        </p:sp>
        <p:sp>
          <p:nvSpPr>
            <p:cNvPr id="214" name="CustomShape 12"/>
            <p:cNvSpPr/>
            <p:nvPr/>
          </p:nvSpPr>
          <p:spPr>
            <a:xfrm>
              <a:off x="3829320" y="6884280"/>
              <a:ext cx="599400" cy="607680"/>
            </a:xfrm>
            <a:custGeom>
              <a:avLst/>
              <a:gdLst/>
              <a:ahLst/>
              <a:rect l="l" t="t" r="r" b="b"/>
              <a:pathLst>
                <a:path w="600075" h="608329">
                  <a:moveTo>
                    <a:pt x="329356" y="1270"/>
                  </a:moveTo>
                  <a:lnTo>
                    <a:pt x="270536" y="1270"/>
                  </a:lnTo>
                  <a:lnTo>
                    <a:pt x="277882" y="0"/>
                  </a:lnTo>
                  <a:lnTo>
                    <a:pt x="322024" y="0"/>
                  </a:lnTo>
                  <a:lnTo>
                    <a:pt x="329356" y="1270"/>
                  </a:lnTo>
                  <a:close/>
                  <a:moveTo>
                    <a:pt x="336681" y="607060"/>
                  </a:moveTo>
                  <a:lnTo>
                    <a:pt x="263225" y="607060"/>
                  </a:lnTo>
                  <a:lnTo>
                    <a:pt x="234208" y="601980"/>
                  </a:lnTo>
                  <a:lnTo>
                    <a:pt x="227049" y="599440"/>
                  </a:lnTo>
                  <a:lnTo>
                    <a:pt x="219935" y="598170"/>
                  </a:lnTo>
                  <a:lnTo>
                    <a:pt x="178358" y="582930"/>
                  </a:lnTo>
                  <a:lnTo>
                    <a:pt x="171670" y="579120"/>
                  </a:lnTo>
                  <a:lnTo>
                    <a:pt x="165059" y="576580"/>
                  </a:lnTo>
                  <a:lnTo>
                    <a:pt x="127187" y="553720"/>
                  </a:lnTo>
                  <a:lnTo>
                    <a:pt x="121222" y="548640"/>
                  </a:lnTo>
                  <a:lnTo>
                    <a:pt x="115364" y="544830"/>
                  </a:lnTo>
                  <a:lnTo>
                    <a:pt x="82653" y="514350"/>
                  </a:lnTo>
                  <a:lnTo>
                    <a:pt x="72759" y="502920"/>
                  </a:lnTo>
                  <a:lnTo>
                    <a:pt x="68014" y="497840"/>
                  </a:lnTo>
                  <a:lnTo>
                    <a:pt x="63419" y="491490"/>
                  </a:lnTo>
                  <a:lnTo>
                    <a:pt x="58963" y="485140"/>
                  </a:lnTo>
                  <a:lnTo>
                    <a:pt x="54652" y="480060"/>
                  </a:lnTo>
                  <a:lnTo>
                    <a:pt x="31954" y="440690"/>
                  </a:lnTo>
                  <a:lnTo>
                    <a:pt x="28723" y="434340"/>
                  </a:lnTo>
                  <a:lnTo>
                    <a:pt x="25651" y="427990"/>
                  </a:lnTo>
                  <a:lnTo>
                    <a:pt x="22746" y="420370"/>
                  </a:lnTo>
                  <a:lnTo>
                    <a:pt x="20013" y="414020"/>
                  </a:lnTo>
                  <a:lnTo>
                    <a:pt x="17454" y="406400"/>
                  </a:lnTo>
                  <a:lnTo>
                    <a:pt x="15065" y="400050"/>
                  </a:lnTo>
                  <a:lnTo>
                    <a:pt x="12840" y="392430"/>
                  </a:lnTo>
                  <a:lnTo>
                    <a:pt x="10785" y="384810"/>
                  </a:lnTo>
                  <a:lnTo>
                    <a:pt x="8908" y="378460"/>
                  </a:lnTo>
                  <a:lnTo>
                    <a:pt x="7204" y="370840"/>
                  </a:lnTo>
                  <a:lnTo>
                    <a:pt x="5671" y="363220"/>
                  </a:lnTo>
                  <a:lnTo>
                    <a:pt x="4329" y="356870"/>
                  </a:lnTo>
                  <a:lnTo>
                    <a:pt x="3159" y="349250"/>
                  </a:lnTo>
                  <a:lnTo>
                    <a:pt x="0" y="311150"/>
                  </a:lnTo>
                  <a:lnTo>
                    <a:pt x="0" y="297180"/>
                  </a:lnTo>
                  <a:lnTo>
                    <a:pt x="3159" y="259080"/>
                  </a:lnTo>
                  <a:lnTo>
                    <a:pt x="5671" y="245110"/>
                  </a:lnTo>
                  <a:lnTo>
                    <a:pt x="7204" y="237490"/>
                  </a:lnTo>
                  <a:lnTo>
                    <a:pt x="8908" y="229870"/>
                  </a:lnTo>
                  <a:lnTo>
                    <a:pt x="10785" y="222250"/>
                  </a:lnTo>
                  <a:lnTo>
                    <a:pt x="12840" y="215900"/>
                  </a:lnTo>
                  <a:lnTo>
                    <a:pt x="15065" y="208280"/>
                  </a:lnTo>
                  <a:lnTo>
                    <a:pt x="17454" y="201930"/>
                  </a:lnTo>
                  <a:lnTo>
                    <a:pt x="20013" y="194310"/>
                  </a:lnTo>
                  <a:lnTo>
                    <a:pt x="22746" y="187960"/>
                  </a:lnTo>
                  <a:lnTo>
                    <a:pt x="25651" y="180340"/>
                  </a:lnTo>
                  <a:lnTo>
                    <a:pt x="28723" y="173990"/>
                  </a:lnTo>
                  <a:lnTo>
                    <a:pt x="31954" y="167640"/>
                  </a:lnTo>
                  <a:lnTo>
                    <a:pt x="35340" y="160020"/>
                  </a:lnTo>
                  <a:lnTo>
                    <a:pt x="58963" y="123190"/>
                  </a:lnTo>
                  <a:lnTo>
                    <a:pt x="63419" y="116840"/>
                  </a:lnTo>
                  <a:lnTo>
                    <a:pt x="68014" y="110490"/>
                  </a:lnTo>
                  <a:lnTo>
                    <a:pt x="72759" y="105410"/>
                  </a:lnTo>
                  <a:lnTo>
                    <a:pt x="77639" y="99060"/>
                  </a:lnTo>
                  <a:lnTo>
                    <a:pt x="109614" y="68580"/>
                  </a:lnTo>
                  <a:lnTo>
                    <a:pt x="121222" y="59690"/>
                  </a:lnTo>
                  <a:lnTo>
                    <a:pt x="127187" y="54610"/>
                  </a:lnTo>
                  <a:lnTo>
                    <a:pt x="165059" y="31750"/>
                  </a:lnTo>
                  <a:lnTo>
                    <a:pt x="171670" y="29210"/>
                  </a:lnTo>
                  <a:lnTo>
                    <a:pt x="178358" y="25400"/>
                  </a:lnTo>
                  <a:lnTo>
                    <a:pt x="185125" y="22860"/>
                  </a:lnTo>
                  <a:lnTo>
                    <a:pt x="219935" y="10160"/>
                  </a:lnTo>
                  <a:lnTo>
                    <a:pt x="227049" y="8890"/>
                  </a:lnTo>
                  <a:lnTo>
                    <a:pt x="234208" y="6350"/>
                  </a:lnTo>
                  <a:lnTo>
                    <a:pt x="263225" y="1270"/>
                  </a:lnTo>
                  <a:lnTo>
                    <a:pt x="336681" y="1270"/>
                  </a:lnTo>
                  <a:lnTo>
                    <a:pt x="365688" y="6350"/>
                  </a:lnTo>
                  <a:lnTo>
                    <a:pt x="372855" y="8890"/>
                  </a:lnTo>
                  <a:lnTo>
                    <a:pt x="379977" y="10160"/>
                  </a:lnTo>
                  <a:lnTo>
                    <a:pt x="421541" y="25400"/>
                  </a:lnTo>
                  <a:lnTo>
                    <a:pt x="428235" y="29210"/>
                  </a:lnTo>
                  <a:lnTo>
                    <a:pt x="434853" y="31750"/>
                  </a:lnTo>
                  <a:lnTo>
                    <a:pt x="447847" y="39370"/>
                  </a:lnTo>
                  <a:lnTo>
                    <a:pt x="460464" y="46990"/>
                  </a:lnTo>
                  <a:lnTo>
                    <a:pt x="472719" y="54610"/>
                  </a:lnTo>
                  <a:lnTo>
                    <a:pt x="478691" y="59690"/>
                  </a:lnTo>
                  <a:lnTo>
                    <a:pt x="484552" y="63500"/>
                  </a:lnTo>
                  <a:lnTo>
                    <a:pt x="517260" y="93980"/>
                  </a:lnTo>
                  <a:lnTo>
                    <a:pt x="527139" y="105410"/>
                  </a:lnTo>
                  <a:lnTo>
                    <a:pt x="531884" y="110490"/>
                  </a:lnTo>
                  <a:lnTo>
                    <a:pt x="536486" y="116840"/>
                  </a:lnTo>
                  <a:lnTo>
                    <a:pt x="540941" y="123190"/>
                  </a:lnTo>
                  <a:lnTo>
                    <a:pt x="545254" y="128270"/>
                  </a:lnTo>
                  <a:lnTo>
                    <a:pt x="567951" y="167640"/>
                  </a:lnTo>
                  <a:lnTo>
                    <a:pt x="571181" y="173990"/>
                  </a:lnTo>
                  <a:lnTo>
                    <a:pt x="574245" y="180340"/>
                  </a:lnTo>
                  <a:lnTo>
                    <a:pt x="577146" y="187960"/>
                  </a:lnTo>
                  <a:lnTo>
                    <a:pt x="579885" y="194310"/>
                  </a:lnTo>
                  <a:lnTo>
                    <a:pt x="582452" y="201930"/>
                  </a:lnTo>
                  <a:lnTo>
                    <a:pt x="584849" y="208280"/>
                  </a:lnTo>
                  <a:lnTo>
                    <a:pt x="587077" y="215900"/>
                  </a:lnTo>
                  <a:lnTo>
                    <a:pt x="589132" y="222250"/>
                  </a:lnTo>
                  <a:lnTo>
                    <a:pt x="591008" y="229870"/>
                  </a:lnTo>
                  <a:lnTo>
                    <a:pt x="592705" y="237490"/>
                  </a:lnTo>
                  <a:lnTo>
                    <a:pt x="594221" y="245110"/>
                  </a:lnTo>
                  <a:lnTo>
                    <a:pt x="595577" y="251460"/>
                  </a:lnTo>
                  <a:lnTo>
                    <a:pt x="599625" y="289560"/>
                  </a:lnTo>
                  <a:lnTo>
                    <a:pt x="599893" y="311150"/>
                  </a:lnTo>
                  <a:lnTo>
                    <a:pt x="599625" y="318770"/>
                  </a:lnTo>
                  <a:lnTo>
                    <a:pt x="595577" y="356870"/>
                  </a:lnTo>
                  <a:lnTo>
                    <a:pt x="594221" y="363220"/>
                  </a:lnTo>
                  <a:lnTo>
                    <a:pt x="592705" y="370840"/>
                  </a:lnTo>
                  <a:lnTo>
                    <a:pt x="591008" y="378460"/>
                  </a:lnTo>
                  <a:lnTo>
                    <a:pt x="589132" y="384810"/>
                  </a:lnTo>
                  <a:lnTo>
                    <a:pt x="587077" y="392430"/>
                  </a:lnTo>
                  <a:lnTo>
                    <a:pt x="584849" y="400050"/>
                  </a:lnTo>
                  <a:lnTo>
                    <a:pt x="582452" y="406400"/>
                  </a:lnTo>
                  <a:lnTo>
                    <a:pt x="579885" y="414020"/>
                  </a:lnTo>
                  <a:lnTo>
                    <a:pt x="577146" y="420370"/>
                  </a:lnTo>
                  <a:lnTo>
                    <a:pt x="574245" y="427990"/>
                  </a:lnTo>
                  <a:lnTo>
                    <a:pt x="571181" y="434340"/>
                  </a:lnTo>
                  <a:lnTo>
                    <a:pt x="567951" y="440690"/>
                  </a:lnTo>
                  <a:lnTo>
                    <a:pt x="564552" y="448310"/>
                  </a:lnTo>
                  <a:lnTo>
                    <a:pt x="561007" y="454660"/>
                  </a:lnTo>
                  <a:lnTo>
                    <a:pt x="540941" y="485140"/>
                  </a:lnTo>
                  <a:lnTo>
                    <a:pt x="536486" y="491490"/>
                  </a:lnTo>
                  <a:lnTo>
                    <a:pt x="531884" y="497840"/>
                  </a:lnTo>
                  <a:lnTo>
                    <a:pt x="527139" y="502920"/>
                  </a:lnTo>
                  <a:lnTo>
                    <a:pt x="522266" y="509270"/>
                  </a:lnTo>
                  <a:lnTo>
                    <a:pt x="490303" y="539750"/>
                  </a:lnTo>
                  <a:lnTo>
                    <a:pt x="478691" y="548640"/>
                  </a:lnTo>
                  <a:lnTo>
                    <a:pt x="472719" y="553720"/>
                  </a:lnTo>
                  <a:lnTo>
                    <a:pt x="460464" y="561340"/>
                  </a:lnTo>
                  <a:lnTo>
                    <a:pt x="447847" y="568960"/>
                  </a:lnTo>
                  <a:lnTo>
                    <a:pt x="434853" y="576580"/>
                  </a:lnTo>
                  <a:lnTo>
                    <a:pt x="428235" y="579120"/>
                  </a:lnTo>
                  <a:lnTo>
                    <a:pt x="421541" y="582930"/>
                  </a:lnTo>
                  <a:lnTo>
                    <a:pt x="379977" y="598170"/>
                  </a:lnTo>
                  <a:lnTo>
                    <a:pt x="372855" y="599440"/>
                  </a:lnTo>
                  <a:lnTo>
                    <a:pt x="365688" y="601980"/>
                  </a:lnTo>
                  <a:lnTo>
                    <a:pt x="336681" y="607060"/>
                  </a:lnTo>
                  <a:close/>
                  <a:moveTo>
                    <a:pt x="322024" y="608330"/>
                  </a:moveTo>
                  <a:lnTo>
                    <a:pt x="277882" y="608330"/>
                  </a:lnTo>
                  <a:lnTo>
                    <a:pt x="270536" y="607060"/>
                  </a:lnTo>
                  <a:lnTo>
                    <a:pt x="329356" y="607060"/>
                  </a:lnTo>
                  <a:lnTo>
                    <a:pt x="322024" y="608330"/>
                  </a:lnTo>
                  <a:close/>
                </a:path>
              </a:pathLst>
            </a:custGeom>
            <a:solidFill>
              <a:srgbClr val="a37c83"/>
            </a:solidFill>
            <a:ln>
              <a:noFill/>
            </a:ln>
          </p:spPr>
          <p:style>
            <a:lnRef idx="0"/>
            <a:fillRef idx="0"/>
            <a:effectRef idx="0"/>
            <a:fontRef idx="minor"/>
          </p:style>
        </p:sp>
        <p:sp>
          <p:nvSpPr>
            <p:cNvPr id="215" name="CustomShape 13"/>
            <p:cNvSpPr/>
            <p:nvPr/>
          </p:nvSpPr>
          <p:spPr>
            <a:xfrm>
              <a:off x="3833640" y="7771680"/>
              <a:ext cx="599400" cy="607680"/>
            </a:xfrm>
            <a:custGeom>
              <a:avLst/>
              <a:gdLst/>
              <a:ahLst/>
              <a:rect l="l" t="t" r="r" b="b"/>
              <a:pathLst>
                <a:path w="600075" h="608329">
                  <a:moveTo>
                    <a:pt x="329356" y="1270"/>
                  </a:moveTo>
                  <a:lnTo>
                    <a:pt x="270536" y="1270"/>
                  </a:lnTo>
                  <a:lnTo>
                    <a:pt x="277882" y="0"/>
                  </a:lnTo>
                  <a:lnTo>
                    <a:pt x="322024" y="0"/>
                  </a:lnTo>
                  <a:lnTo>
                    <a:pt x="329356" y="1270"/>
                  </a:lnTo>
                  <a:close/>
                  <a:moveTo>
                    <a:pt x="336681" y="607060"/>
                  </a:moveTo>
                  <a:lnTo>
                    <a:pt x="263225" y="607060"/>
                  </a:lnTo>
                  <a:lnTo>
                    <a:pt x="234208" y="601980"/>
                  </a:lnTo>
                  <a:lnTo>
                    <a:pt x="227049" y="599440"/>
                  </a:lnTo>
                  <a:lnTo>
                    <a:pt x="219935" y="598170"/>
                  </a:lnTo>
                  <a:lnTo>
                    <a:pt x="178358" y="582930"/>
                  </a:lnTo>
                  <a:lnTo>
                    <a:pt x="171670" y="579120"/>
                  </a:lnTo>
                  <a:lnTo>
                    <a:pt x="165059" y="576580"/>
                  </a:lnTo>
                  <a:lnTo>
                    <a:pt x="127187" y="553720"/>
                  </a:lnTo>
                  <a:lnTo>
                    <a:pt x="121222" y="548640"/>
                  </a:lnTo>
                  <a:lnTo>
                    <a:pt x="115364" y="544830"/>
                  </a:lnTo>
                  <a:lnTo>
                    <a:pt x="82653" y="514350"/>
                  </a:lnTo>
                  <a:lnTo>
                    <a:pt x="72759" y="502920"/>
                  </a:lnTo>
                  <a:lnTo>
                    <a:pt x="68014" y="497840"/>
                  </a:lnTo>
                  <a:lnTo>
                    <a:pt x="63419" y="491490"/>
                  </a:lnTo>
                  <a:lnTo>
                    <a:pt x="58963" y="485140"/>
                  </a:lnTo>
                  <a:lnTo>
                    <a:pt x="54652" y="480060"/>
                  </a:lnTo>
                  <a:lnTo>
                    <a:pt x="31954" y="440690"/>
                  </a:lnTo>
                  <a:lnTo>
                    <a:pt x="28723" y="434340"/>
                  </a:lnTo>
                  <a:lnTo>
                    <a:pt x="25651" y="427990"/>
                  </a:lnTo>
                  <a:lnTo>
                    <a:pt x="22746" y="420370"/>
                  </a:lnTo>
                  <a:lnTo>
                    <a:pt x="20013" y="414020"/>
                  </a:lnTo>
                  <a:lnTo>
                    <a:pt x="17454" y="406400"/>
                  </a:lnTo>
                  <a:lnTo>
                    <a:pt x="15065" y="400050"/>
                  </a:lnTo>
                  <a:lnTo>
                    <a:pt x="12840" y="392430"/>
                  </a:lnTo>
                  <a:lnTo>
                    <a:pt x="10785" y="386080"/>
                  </a:lnTo>
                  <a:lnTo>
                    <a:pt x="8908" y="378460"/>
                  </a:lnTo>
                  <a:lnTo>
                    <a:pt x="7204" y="370840"/>
                  </a:lnTo>
                  <a:lnTo>
                    <a:pt x="5671" y="363220"/>
                  </a:lnTo>
                  <a:lnTo>
                    <a:pt x="4329" y="356870"/>
                  </a:lnTo>
                  <a:lnTo>
                    <a:pt x="270" y="318770"/>
                  </a:lnTo>
                  <a:lnTo>
                    <a:pt x="0" y="311150"/>
                  </a:lnTo>
                  <a:lnTo>
                    <a:pt x="0" y="297180"/>
                  </a:lnTo>
                  <a:lnTo>
                    <a:pt x="3159" y="259080"/>
                  </a:lnTo>
                  <a:lnTo>
                    <a:pt x="5671" y="245110"/>
                  </a:lnTo>
                  <a:lnTo>
                    <a:pt x="7204" y="237490"/>
                  </a:lnTo>
                  <a:lnTo>
                    <a:pt x="8908" y="229870"/>
                  </a:lnTo>
                  <a:lnTo>
                    <a:pt x="10785" y="223520"/>
                  </a:lnTo>
                  <a:lnTo>
                    <a:pt x="12840" y="215900"/>
                  </a:lnTo>
                  <a:lnTo>
                    <a:pt x="15065" y="208280"/>
                  </a:lnTo>
                  <a:lnTo>
                    <a:pt x="17454" y="201930"/>
                  </a:lnTo>
                  <a:lnTo>
                    <a:pt x="20013" y="194310"/>
                  </a:lnTo>
                  <a:lnTo>
                    <a:pt x="22746" y="187960"/>
                  </a:lnTo>
                  <a:lnTo>
                    <a:pt x="25651" y="180340"/>
                  </a:lnTo>
                  <a:lnTo>
                    <a:pt x="28723" y="173990"/>
                  </a:lnTo>
                  <a:lnTo>
                    <a:pt x="31954" y="167640"/>
                  </a:lnTo>
                  <a:lnTo>
                    <a:pt x="35340" y="160020"/>
                  </a:lnTo>
                  <a:lnTo>
                    <a:pt x="38896" y="153670"/>
                  </a:lnTo>
                  <a:lnTo>
                    <a:pt x="58963" y="123190"/>
                  </a:lnTo>
                  <a:lnTo>
                    <a:pt x="63419" y="116840"/>
                  </a:lnTo>
                  <a:lnTo>
                    <a:pt x="68014" y="110490"/>
                  </a:lnTo>
                  <a:lnTo>
                    <a:pt x="72759" y="105410"/>
                  </a:lnTo>
                  <a:lnTo>
                    <a:pt x="77639" y="99060"/>
                  </a:lnTo>
                  <a:lnTo>
                    <a:pt x="109614" y="68580"/>
                  </a:lnTo>
                  <a:lnTo>
                    <a:pt x="121222" y="59690"/>
                  </a:lnTo>
                  <a:lnTo>
                    <a:pt x="127187" y="54610"/>
                  </a:lnTo>
                  <a:lnTo>
                    <a:pt x="165059" y="31750"/>
                  </a:lnTo>
                  <a:lnTo>
                    <a:pt x="171670" y="29210"/>
                  </a:lnTo>
                  <a:lnTo>
                    <a:pt x="178358" y="25400"/>
                  </a:lnTo>
                  <a:lnTo>
                    <a:pt x="185125" y="22860"/>
                  </a:lnTo>
                  <a:lnTo>
                    <a:pt x="219935" y="10160"/>
                  </a:lnTo>
                  <a:lnTo>
                    <a:pt x="227049" y="8890"/>
                  </a:lnTo>
                  <a:lnTo>
                    <a:pt x="234208" y="6350"/>
                  </a:lnTo>
                  <a:lnTo>
                    <a:pt x="263225" y="1270"/>
                  </a:lnTo>
                  <a:lnTo>
                    <a:pt x="336681" y="1270"/>
                  </a:lnTo>
                  <a:lnTo>
                    <a:pt x="365688" y="6350"/>
                  </a:lnTo>
                  <a:lnTo>
                    <a:pt x="372855" y="8890"/>
                  </a:lnTo>
                  <a:lnTo>
                    <a:pt x="379977" y="10160"/>
                  </a:lnTo>
                  <a:lnTo>
                    <a:pt x="421541" y="25400"/>
                  </a:lnTo>
                  <a:lnTo>
                    <a:pt x="428235" y="29210"/>
                  </a:lnTo>
                  <a:lnTo>
                    <a:pt x="434853" y="31750"/>
                  </a:lnTo>
                  <a:lnTo>
                    <a:pt x="447847" y="39370"/>
                  </a:lnTo>
                  <a:lnTo>
                    <a:pt x="460464" y="46990"/>
                  </a:lnTo>
                  <a:lnTo>
                    <a:pt x="472719" y="54610"/>
                  </a:lnTo>
                  <a:lnTo>
                    <a:pt x="478691" y="59690"/>
                  </a:lnTo>
                  <a:lnTo>
                    <a:pt x="484552" y="63500"/>
                  </a:lnTo>
                  <a:lnTo>
                    <a:pt x="517260" y="93980"/>
                  </a:lnTo>
                  <a:lnTo>
                    <a:pt x="527139" y="105410"/>
                  </a:lnTo>
                  <a:lnTo>
                    <a:pt x="531884" y="110490"/>
                  </a:lnTo>
                  <a:lnTo>
                    <a:pt x="536486" y="116840"/>
                  </a:lnTo>
                  <a:lnTo>
                    <a:pt x="540941" y="123190"/>
                  </a:lnTo>
                  <a:lnTo>
                    <a:pt x="545254" y="128270"/>
                  </a:lnTo>
                  <a:lnTo>
                    <a:pt x="567951" y="167640"/>
                  </a:lnTo>
                  <a:lnTo>
                    <a:pt x="571181" y="173990"/>
                  </a:lnTo>
                  <a:lnTo>
                    <a:pt x="574245" y="180340"/>
                  </a:lnTo>
                  <a:lnTo>
                    <a:pt x="577146" y="187960"/>
                  </a:lnTo>
                  <a:lnTo>
                    <a:pt x="579885" y="194310"/>
                  </a:lnTo>
                  <a:lnTo>
                    <a:pt x="582452" y="201930"/>
                  </a:lnTo>
                  <a:lnTo>
                    <a:pt x="584849" y="208280"/>
                  </a:lnTo>
                  <a:lnTo>
                    <a:pt x="587077" y="215900"/>
                  </a:lnTo>
                  <a:lnTo>
                    <a:pt x="589132" y="223520"/>
                  </a:lnTo>
                  <a:lnTo>
                    <a:pt x="591008" y="229870"/>
                  </a:lnTo>
                  <a:lnTo>
                    <a:pt x="592705" y="237490"/>
                  </a:lnTo>
                  <a:lnTo>
                    <a:pt x="594221" y="245110"/>
                  </a:lnTo>
                  <a:lnTo>
                    <a:pt x="595577" y="251460"/>
                  </a:lnTo>
                  <a:lnTo>
                    <a:pt x="596747" y="259080"/>
                  </a:lnTo>
                  <a:lnTo>
                    <a:pt x="599893" y="297180"/>
                  </a:lnTo>
                  <a:lnTo>
                    <a:pt x="599893" y="311150"/>
                  </a:lnTo>
                  <a:lnTo>
                    <a:pt x="599625" y="318770"/>
                  </a:lnTo>
                  <a:lnTo>
                    <a:pt x="595577" y="356870"/>
                  </a:lnTo>
                  <a:lnTo>
                    <a:pt x="594221" y="363220"/>
                  </a:lnTo>
                  <a:lnTo>
                    <a:pt x="592705" y="370840"/>
                  </a:lnTo>
                  <a:lnTo>
                    <a:pt x="591008" y="378460"/>
                  </a:lnTo>
                  <a:lnTo>
                    <a:pt x="589132" y="386080"/>
                  </a:lnTo>
                  <a:lnTo>
                    <a:pt x="587077" y="392430"/>
                  </a:lnTo>
                  <a:lnTo>
                    <a:pt x="584849" y="400050"/>
                  </a:lnTo>
                  <a:lnTo>
                    <a:pt x="582452" y="406400"/>
                  </a:lnTo>
                  <a:lnTo>
                    <a:pt x="579885" y="414020"/>
                  </a:lnTo>
                  <a:lnTo>
                    <a:pt x="577146" y="420370"/>
                  </a:lnTo>
                  <a:lnTo>
                    <a:pt x="574245" y="427990"/>
                  </a:lnTo>
                  <a:lnTo>
                    <a:pt x="571181" y="434340"/>
                  </a:lnTo>
                  <a:lnTo>
                    <a:pt x="567951" y="440690"/>
                  </a:lnTo>
                  <a:lnTo>
                    <a:pt x="564552" y="448310"/>
                  </a:lnTo>
                  <a:lnTo>
                    <a:pt x="540941" y="485140"/>
                  </a:lnTo>
                  <a:lnTo>
                    <a:pt x="536486" y="491490"/>
                  </a:lnTo>
                  <a:lnTo>
                    <a:pt x="531884" y="497840"/>
                  </a:lnTo>
                  <a:lnTo>
                    <a:pt x="527139" y="502920"/>
                  </a:lnTo>
                  <a:lnTo>
                    <a:pt x="522266" y="509270"/>
                  </a:lnTo>
                  <a:lnTo>
                    <a:pt x="490303" y="539750"/>
                  </a:lnTo>
                  <a:lnTo>
                    <a:pt x="478691" y="548640"/>
                  </a:lnTo>
                  <a:lnTo>
                    <a:pt x="472719" y="553720"/>
                  </a:lnTo>
                  <a:lnTo>
                    <a:pt x="460464" y="561340"/>
                  </a:lnTo>
                  <a:lnTo>
                    <a:pt x="447847" y="568960"/>
                  </a:lnTo>
                  <a:lnTo>
                    <a:pt x="434853" y="576580"/>
                  </a:lnTo>
                  <a:lnTo>
                    <a:pt x="428235" y="579120"/>
                  </a:lnTo>
                  <a:lnTo>
                    <a:pt x="421541" y="582930"/>
                  </a:lnTo>
                  <a:lnTo>
                    <a:pt x="379977" y="598170"/>
                  </a:lnTo>
                  <a:lnTo>
                    <a:pt x="372855" y="599440"/>
                  </a:lnTo>
                  <a:lnTo>
                    <a:pt x="365688" y="601980"/>
                  </a:lnTo>
                  <a:lnTo>
                    <a:pt x="336681" y="607060"/>
                  </a:lnTo>
                  <a:close/>
                  <a:moveTo>
                    <a:pt x="322024" y="608330"/>
                  </a:moveTo>
                  <a:lnTo>
                    <a:pt x="277882" y="608330"/>
                  </a:lnTo>
                  <a:lnTo>
                    <a:pt x="270536" y="607060"/>
                  </a:lnTo>
                  <a:lnTo>
                    <a:pt x="329356" y="607060"/>
                  </a:lnTo>
                  <a:lnTo>
                    <a:pt x="322024" y="608330"/>
                  </a:lnTo>
                  <a:close/>
                </a:path>
              </a:pathLst>
            </a:custGeom>
            <a:solidFill>
              <a:srgbClr val="746999"/>
            </a:solidFill>
            <a:ln>
              <a:noFill/>
            </a:ln>
          </p:spPr>
          <p:style>
            <a:lnRef idx="0"/>
            <a:fillRef idx="0"/>
            <a:effectRef idx="0"/>
            <a:fontRef idx="minor"/>
          </p:style>
        </p:sp>
        <p:sp>
          <p:nvSpPr>
            <p:cNvPr id="216" name="CustomShape 14"/>
            <p:cNvSpPr/>
            <p:nvPr/>
          </p:nvSpPr>
          <p:spPr>
            <a:xfrm>
              <a:off x="4001400" y="2638440"/>
              <a:ext cx="284400" cy="293400"/>
            </a:xfrm>
            <a:custGeom>
              <a:avLst/>
              <a:gdLst/>
              <a:ahLst/>
              <a:rect l="l" t="t" r="r" b="b"/>
              <a:pathLst>
                <a:path w="285114" h="294005">
                  <a:moveTo>
                    <a:pt x="272545" y="205880"/>
                  </a:moveTo>
                  <a:lnTo>
                    <a:pt x="246314" y="205880"/>
                  </a:lnTo>
                  <a:lnTo>
                    <a:pt x="250799" y="204680"/>
                  </a:lnTo>
                  <a:lnTo>
                    <a:pt x="258102" y="201612"/>
                  </a:lnTo>
                  <a:lnTo>
                    <a:pt x="265744" y="196087"/>
                  </a:lnTo>
                  <a:lnTo>
                    <a:pt x="271247" y="187519"/>
                  </a:lnTo>
                  <a:lnTo>
                    <a:pt x="272313" y="175045"/>
                  </a:lnTo>
                  <a:lnTo>
                    <a:pt x="267753" y="159897"/>
                  </a:lnTo>
                  <a:lnTo>
                    <a:pt x="257704" y="142359"/>
                  </a:lnTo>
                  <a:lnTo>
                    <a:pt x="242242" y="122608"/>
                  </a:lnTo>
                  <a:lnTo>
                    <a:pt x="220808" y="92967"/>
                  </a:lnTo>
                  <a:lnTo>
                    <a:pt x="210798" y="68437"/>
                  </a:lnTo>
                  <a:lnTo>
                    <a:pt x="209219" y="48841"/>
                  </a:lnTo>
                  <a:lnTo>
                    <a:pt x="213073" y="34003"/>
                  </a:lnTo>
                  <a:lnTo>
                    <a:pt x="223535" y="18904"/>
                  </a:lnTo>
                  <a:lnTo>
                    <a:pt x="237661" y="8303"/>
                  </a:lnTo>
                  <a:lnTo>
                    <a:pt x="252716" y="2051"/>
                  </a:lnTo>
                  <a:lnTo>
                    <a:pt x="265962" y="0"/>
                  </a:lnTo>
                  <a:lnTo>
                    <a:pt x="269296" y="0"/>
                  </a:lnTo>
                  <a:lnTo>
                    <a:pt x="272009" y="2737"/>
                  </a:lnTo>
                  <a:lnTo>
                    <a:pt x="272009" y="9497"/>
                  </a:lnTo>
                  <a:lnTo>
                    <a:pt x="269296" y="12240"/>
                  </a:lnTo>
                  <a:lnTo>
                    <a:pt x="265962" y="12240"/>
                  </a:lnTo>
                  <a:lnTo>
                    <a:pt x="256313" y="13797"/>
                  </a:lnTo>
                  <a:lnTo>
                    <a:pt x="244331" y="18624"/>
                  </a:lnTo>
                  <a:lnTo>
                    <a:pt x="232693" y="26956"/>
                  </a:lnTo>
                  <a:lnTo>
                    <a:pt x="224076" y="39026"/>
                  </a:lnTo>
                  <a:lnTo>
                    <a:pt x="221027" y="54685"/>
                  </a:lnTo>
                  <a:lnTo>
                    <a:pt x="224610" y="72662"/>
                  </a:lnTo>
                  <a:lnTo>
                    <a:pt x="234730" y="92693"/>
                  </a:lnTo>
                  <a:lnTo>
                    <a:pt x="251295" y="114513"/>
                  </a:lnTo>
                  <a:lnTo>
                    <a:pt x="268845" y="137218"/>
                  </a:lnTo>
                  <a:lnTo>
                    <a:pt x="279934" y="157706"/>
                  </a:lnTo>
                  <a:lnTo>
                    <a:pt x="284530" y="175904"/>
                  </a:lnTo>
                  <a:lnTo>
                    <a:pt x="282604" y="191737"/>
                  </a:lnTo>
                  <a:lnTo>
                    <a:pt x="275840" y="203137"/>
                  </a:lnTo>
                  <a:lnTo>
                    <a:pt x="272545" y="205880"/>
                  </a:lnTo>
                  <a:close/>
                  <a:moveTo>
                    <a:pt x="131179" y="293936"/>
                  </a:moveTo>
                  <a:lnTo>
                    <a:pt x="81933" y="292590"/>
                  </a:lnTo>
                  <a:lnTo>
                    <a:pt x="40034" y="286913"/>
                  </a:lnTo>
                  <a:lnTo>
                    <a:pt x="10913" y="274450"/>
                  </a:lnTo>
                  <a:lnTo>
                    <a:pt x="0" y="252746"/>
                  </a:lnTo>
                  <a:lnTo>
                    <a:pt x="2845" y="240835"/>
                  </a:lnTo>
                  <a:lnTo>
                    <a:pt x="11082" y="227690"/>
                  </a:lnTo>
                  <a:lnTo>
                    <a:pt x="24261" y="213863"/>
                  </a:lnTo>
                  <a:lnTo>
                    <a:pt x="41934" y="199906"/>
                  </a:lnTo>
                  <a:lnTo>
                    <a:pt x="41507" y="198357"/>
                  </a:lnTo>
                  <a:lnTo>
                    <a:pt x="41148" y="196809"/>
                  </a:lnTo>
                  <a:lnTo>
                    <a:pt x="40837" y="195212"/>
                  </a:lnTo>
                  <a:lnTo>
                    <a:pt x="40406" y="183068"/>
                  </a:lnTo>
                  <a:lnTo>
                    <a:pt x="40325" y="178063"/>
                  </a:lnTo>
                  <a:lnTo>
                    <a:pt x="44598" y="163621"/>
                  </a:lnTo>
                  <a:lnTo>
                    <a:pt x="53131" y="152582"/>
                  </a:lnTo>
                  <a:lnTo>
                    <a:pt x="65056" y="146803"/>
                  </a:lnTo>
                  <a:lnTo>
                    <a:pt x="75553" y="146931"/>
                  </a:lnTo>
                  <a:lnTo>
                    <a:pt x="85576" y="151130"/>
                  </a:lnTo>
                  <a:lnTo>
                    <a:pt x="94040" y="158563"/>
                  </a:lnTo>
                  <a:lnTo>
                    <a:pt x="69153" y="158563"/>
                  </a:lnTo>
                  <a:lnTo>
                    <a:pt x="68244" y="158636"/>
                  </a:lnTo>
                  <a:lnTo>
                    <a:pt x="67342" y="158806"/>
                  </a:lnTo>
                  <a:lnTo>
                    <a:pt x="59953" y="162763"/>
                  </a:lnTo>
                  <a:lnTo>
                    <a:pt x="54705" y="170554"/>
                  </a:lnTo>
                  <a:lnTo>
                    <a:pt x="52114" y="180989"/>
                  </a:lnTo>
                  <a:lnTo>
                    <a:pt x="52693" y="192877"/>
                  </a:lnTo>
                  <a:lnTo>
                    <a:pt x="53175" y="195401"/>
                  </a:lnTo>
                  <a:lnTo>
                    <a:pt x="53864" y="197857"/>
                  </a:lnTo>
                  <a:lnTo>
                    <a:pt x="56485" y="204764"/>
                  </a:lnTo>
                  <a:lnTo>
                    <a:pt x="52431" y="207477"/>
                  </a:lnTo>
                  <a:lnTo>
                    <a:pt x="34358" y="221159"/>
                  </a:lnTo>
                  <a:lnTo>
                    <a:pt x="21782" y="233716"/>
                  </a:lnTo>
                  <a:lnTo>
                    <a:pt x="14434" y="244471"/>
                  </a:lnTo>
                  <a:lnTo>
                    <a:pt x="12045" y="252746"/>
                  </a:lnTo>
                  <a:lnTo>
                    <a:pt x="23468" y="268210"/>
                  </a:lnTo>
                  <a:lnTo>
                    <a:pt x="52433" y="276948"/>
                  </a:lnTo>
                  <a:lnTo>
                    <a:pt x="90988" y="280824"/>
                  </a:lnTo>
                  <a:lnTo>
                    <a:pt x="131179" y="281702"/>
                  </a:lnTo>
                  <a:lnTo>
                    <a:pt x="227665" y="281702"/>
                  </a:lnTo>
                  <a:lnTo>
                    <a:pt x="216976" y="287668"/>
                  </a:lnTo>
                  <a:lnTo>
                    <a:pt x="177995" y="293153"/>
                  </a:lnTo>
                  <a:lnTo>
                    <a:pt x="131179" y="293936"/>
                  </a:lnTo>
                  <a:close/>
                  <a:moveTo>
                    <a:pt x="94061" y="185257"/>
                  </a:moveTo>
                  <a:lnTo>
                    <a:pt x="70055" y="158563"/>
                  </a:lnTo>
                  <a:lnTo>
                    <a:pt x="94040" y="158563"/>
                  </a:lnTo>
                  <a:lnTo>
                    <a:pt x="94375" y="158856"/>
                  </a:lnTo>
                  <a:lnTo>
                    <a:pt x="101199" y="169566"/>
                  </a:lnTo>
                  <a:lnTo>
                    <a:pt x="208365" y="169566"/>
                  </a:lnTo>
                  <a:lnTo>
                    <a:pt x="213133" y="171474"/>
                  </a:lnTo>
                  <a:lnTo>
                    <a:pt x="156545" y="171474"/>
                  </a:lnTo>
                  <a:lnTo>
                    <a:pt x="143354" y="172221"/>
                  </a:lnTo>
                  <a:lnTo>
                    <a:pt x="129386" y="174432"/>
                  </a:lnTo>
                  <a:lnTo>
                    <a:pt x="114834" y="178063"/>
                  </a:lnTo>
                  <a:lnTo>
                    <a:pt x="99895" y="183068"/>
                  </a:lnTo>
                  <a:lnTo>
                    <a:pt x="94061" y="185257"/>
                  </a:lnTo>
                  <a:close/>
                  <a:moveTo>
                    <a:pt x="208365" y="169566"/>
                  </a:moveTo>
                  <a:lnTo>
                    <a:pt x="101199" y="169566"/>
                  </a:lnTo>
                  <a:lnTo>
                    <a:pt x="115712" y="165099"/>
                  </a:lnTo>
                  <a:lnTo>
                    <a:pt x="129882" y="161864"/>
                  </a:lnTo>
                  <a:lnTo>
                    <a:pt x="143547" y="159897"/>
                  </a:lnTo>
                  <a:lnTo>
                    <a:pt x="156545" y="159233"/>
                  </a:lnTo>
                  <a:lnTo>
                    <a:pt x="192213" y="163103"/>
                  </a:lnTo>
                  <a:lnTo>
                    <a:pt x="208365" y="169566"/>
                  </a:lnTo>
                  <a:close/>
                  <a:moveTo>
                    <a:pt x="227665" y="281702"/>
                  </a:moveTo>
                  <a:lnTo>
                    <a:pt x="131179" y="281702"/>
                  </a:lnTo>
                  <a:lnTo>
                    <a:pt x="178127" y="280862"/>
                  </a:lnTo>
                  <a:lnTo>
                    <a:pt x="212732" y="276305"/>
                  </a:lnTo>
                  <a:lnTo>
                    <a:pt x="234131" y="264975"/>
                  </a:lnTo>
                  <a:lnTo>
                    <a:pt x="241453" y="243791"/>
                  </a:lnTo>
                  <a:lnTo>
                    <a:pt x="238060" y="218588"/>
                  </a:lnTo>
                  <a:lnTo>
                    <a:pt x="225324" y="195268"/>
                  </a:lnTo>
                  <a:lnTo>
                    <a:pt x="199426" y="178136"/>
                  </a:lnTo>
                  <a:lnTo>
                    <a:pt x="156545" y="171474"/>
                  </a:lnTo>
                  <a:lnTo>
                    <a:pt x="213133" y="171474"/>
                  </a:lnTo>
                  <a:lnTo>
                    <a:pt x="218047" y="173440"/>
                  </a:lnTo>
                  <a:lnTo>
                    <a:pt x="235572" y="188335"/>
                  </a:lnTo>
                  <a:lnTo>
                    <a:pt x="246314" y="205880"/>
                  </a:lnTo>
                  <a:lnTo>
                    <a:pt x="272545" y="205880"/>
                  </a:lnTo>
                  <a:lnTo>
                    <a:pt x="266676" y="210766"/>
                  </a:lnTo>
                  <a:lnTo>
                    <a:pt x="257403" y="215327"/>
                  </a:lnTo>
                  <a:lnTo>
                    <a:pt x="250313" y="217523"/>
                  </a:lnTo>
                  <a:lnTo>
                    <a:pt x="251853" y="224459"/>
                  </a:lnTo>
                  <a:lnTo>
                    <a:pt x="253468" y="243980"/>
                  </a:lnTo>
                  <a:lnTo>
                    <a:pt x="243647" y="272781"/>
                  </a:lnTo>
                  <a:lnTo>
                    <a:pt x="227665" y="281702"/>
                  </a:lnTo>
                  <a:close/>
                  <a:moveTo>
                    <a:pt x="54315" y="256220"/>
                  </a:moveTo>
                  <a:lnTo>
                    <a:pt x="47277" y="254774"/>
                  </a:lnTo>
                  <a:lnTo>
                    <a:pt x="41523" y="250832"/>
                  </a:lnTo>
                  <a:lnTo>
                    <a:pt x="37640" y="244987"/>
                  </a:lnTo>
                  <a:lnTo>
                    <a:pt x="36216" y="237835"/>
                  </a:lnTo>
                  <a:lnTo>
                    <a:pt x="37640" y="230698"/>
                  </a:lnTo>
                  <a:lnTo>
                    <a:pt x="41523" y="224863"/>
                  </a:lnTo>
                  <a:lnTo>
                    <a:pt x="47277" y="220925"/>
                  </a:lnTo>
                  <a:lnTo>
                    <a:pt x="54315" y="219480"/>
                  </a:lnTo>
                  <a:lnTo>
                    <a:pt x="61367" y="220925"/>
                  </a:lnTo>
                  <a:lnTo>
                    <a:pt x="67128" y="224863"/>
                  </a:lnTo>
                  <a:lnTo>
                    <a:pt x="71013" y="230698"/>
                  </a:lnTo>
                  <a:lnTo>
                    <a:pt x="71216" y="231715"/>
                  </a:lnTo>
                  <a:lnTo>
                    <a:pt x="50980" y="231715"/>
                  </a:lnTo>
                  <a:lnTo>
                    <a:pt x="48292" y="234482"/>
                  </a:lnTo>
                  <a:lnTo>
                    <a:pt x="48292" y="241218"/>
                  </a:lnTo>
                  <a:lnTo>
                    <a:pt x="50980" y="243980"/>
                  </a:lnTo>
                  <a:lnTo>
                    <a:pt x="71214" y="243980"/>
                  </a:lnTo>
                  <a:lnTo>
                    <a:pt x="71013" y="244987"/>
                  </a:lnTo>
                  <a:lnTo>
                    <a:pt x="67128" y="250832"/>
                  </a:lnTo>
                  <a:lnTo>
                    <a:pt x="61367" y="254774"/>
                  </a:lnTo>
                  <a:lnTo>
                    <a:pt x="54315" y="256220"/>
                  </a:lnTo>
                  <a:close/>
                  <a:moveTo>
                    <a:pt x="71214" y="243980"/>
                  </a:moveTo>
                  <a:lnTo>
                    <a:pt x="57649" y="243980"/>
                  </a:lnTo>
                  <a:lnTo>
                    <a:pt x="60362" y="241218"/>
                  </a:lnTo>
                  <a:lnTo>
                    <a:pt x="60362" y="234482"/>
                  </a:lnTo>
                  <a:lnTo>
                    <a:pt x="57649" y="231715"/>
                  </a:lnTo>
                  <a:lnTo>
                    <a:pt x="71216" y="231715"/>
                  </a:lnTo>
                  <a:lnTo>
                    <a:pt x="72438" y="237835"/>
                  </a:lnTo>
                  <a:lnTo>
                    <a:pt x="71214" y="243980"/>
                  </a:lnTo>
                  <a:close/>
                </a:path>
              </a:pathLst>
            </a:custGeom>
            <a:solidFill>
              <a:srgbClr val="ffffff"/>
            </a:solidFill>
            <a:ln>
              <a:noFill/>
            </a:ln>
          </p:spPr>
          <p:style>
            <a:lnRef idx="0"/>
            <a:fillRef idx="0"/>
            <a:effectRef idx="0"/>
            <a:fontRef idx="minor"/>
          </p:style>
        </p:sp>
        <p:pic>
          <p:nvPicPr>
            <p:cNvPr id="217" name="object 16" descr=""/>
            <p:cNvPicPr/>
            <p:nvPr/>
          </p:nvPicPr>
          <p:blipFill>
            <a:blip r:embed="rId1"/>
            <a:stretch/>
          </p:blipFill>
          <p:spPr>
            <a:xfrm>
              <a:off x="4020480" y="3553200"/>
              <a:ext cx="227520" cy="237240"/>
            </a:xfrm>
            <a:prstGeom prst="rect">
              <a:avLst/>
            </a:prstGeom>
            <a:ln>
              <a:noFill/>
            </a:ln>
          </p:spPr>
        </p:pic>
        <p:pic>
          <p:nvPicPr>
            <p:cNvPr id="218" name="object 17" descr=""/>
            <p:cNvPicPr/>
            <p:nvPr/>
          </p:nvPicPr>
          <p:blipFill>
            <a:blip r:embed="rId2"/>
            <a:stretch/>
          </p:blipFill>
          <p:spPr>
            <a:xfrm>
              <a:off x="4041000" y="4443120"/>
              <a:ext cx="189720" cy="218520"/>
            </a:xfrm>
            <a:prstGeom prst="rect">
              <a:avLst/>
            </a:prstGeom>
            <a:ln>
              <a:noFill/>
            </a:ln>
          </p:spPr>
        </p:pic>
        <p:sp>
          <p:nvSpPr>
            <p:cNvPr id="219" name="CustomShape 15"/>
            <p:cNvSpPr/>
            <p:nvPr/>
          </p:nvSpPr>
          <p:spPr>
            <a:xfrm>
              <a:off x="4001400" y="5331600"/>
              <a:ext cx="264600" cy="1125000"/>
            </a:xfrm>
            <a:custGeom>
              <a:avLst/>
              <a:gdLst/>
              <a:ahLst/>
              <a:rect l="l" t="t" r="r" b="b"/>
              <a:pathLst>
                <a:path w="265429" h="1125854">
                  <a:moveTo>
                    <a:pt x="52882" y="966749"/>
                  </a:moveTo>
                  <a:lnTo>
                    <a:pt x="46647" y="960361"/>
                  </a:lnTo>
                  <a:lnTo>
                    <a:pt x="43599" y="960361"/>
                  </a:lnTo>
                  <a:lnTo>
                    <a:pt x="43599" y="971981"/>
                  </a:lnTo>
                  <a:lnTo>
                    <a:pt x="43599" y="977226"/>
                  </a:lnTo>
                  <a:lnTo>
                    <a:pt x="41529" y="979335"/>
                  </a:lnTo>
                  <a:lnTo>
                    <a:pt x="36410" y="979335"/>
                  </a:lnTo>
                  <a:lnTo>
                    <a:pt x="34340" y="977226"/>
                  </a:lnTo>
                  <a:lnTo>
                    <a:pt x="34340" y="971981"/>
                  </a:lnTo>
                  <a:lnTo>
                    <a:pt x="36410" y="969860"/>
                  </a:lnTo>
                  <a:lnTo>
                    <a:pt x="41529" y="969860"/>
                  </a:lnTo>
                  <a:lnTo>
                    <a:pt x="43599" y="971981"/>
                  </a:lnTo>
                  <a:lnTo>
                    <a:pt x="43599" y="960361"/>
                  </a:lnTo>
                  <a:lnTo>
                    <a:pt x="31292" y="960361"/>
                  </a:lnTo>
                  <a:lnTo>
                    <a:pt x="25057" y="966749"/>
                  </a:lnTo>
                  <a:lnTo>
                    <a:pt x="25057" y="982433"/>
                  </a:lnTo>
                  <a:lnTo>
                    <a:pt x="31292" y="988847"/>
                  </a:lnTo>
                  <a:lnTo>
                    <a:pt x="46647" y="988847"/>
                  </a:lnTo>
                  <a:lnTo>
                    <a:pt x="52882" y="982433"/>
                  </a:lnTo>
                  <a:lnTo>
                    <a:pt x="52882" y="979335"/>
                  </a:lnTo>
                  <a:lnTo>
                    <a:pt x="52882" y="969860"/>
                  </a:lnTo>
                  <a:lnTo>
                    <a:pt x="52882" y="966749"/>
                  </a:lnTo>
                  <a:close/>
                  <a:moveTo>
                    <a:pt x="94627" y="966749"/>
                  </a:moveTo>
                  <a:lnTo>
                    <a:pt x="88392" y="960361"/>
                  </a:lnTo>
                  <a:lnTo>
                    <a:pt x="85344" y="960361"/>
                  </a:lnTo>
                  <a:lnTo>
                    <a:pt x="85344" y="971981"/>
                  </a:lnTo>
                  <a:lnTo>
                    <a:pt x="85344" y="977226"/>
                  </a:lnTo>
                  <a:lnTo>
                    <a:pt x="83273" y="979335"/>
                  </a:lnTo>
                  <a:lnTo>
                    <a:pt x="78155" y="979335"/>
                  </a:lnTo>
                  <a:lnTo>
                    <a:pt x="76085" y="977226"/>
                  </a:lnTo>
                  <a:lnTo>
                    <a:pt x="76085" y="971981"/>
                  </a:lnTo>
                  <a:lnTo>
                    <a:pt x="78155" y="969860"/>
                  </a:lnTo>
                  <a:lnTo>
                    <a:pt x="83273" y="969860"/>
                  </a:lnTo>
                  <a:lnTo>
                    <a:pt x="85344" y="971981"/>
                  </a:lnTo>
                  <a:lnTo>
                    <a:pt x="85344" y="960361"/>
                  </a:lnTo>
                  <a:lnTo>
                    <a:pt x="73037" y="960361"/>
                  </a:lnTo>
                  <a:lnTo>
                    <a:pt x="66802" y="966749"/>
                  </a:lnTo>
                  <a:lnTo>
                    <a:pt x="66802" y="982433"/>
                  </a:lnTo>
                  <a:lnTo>
                    <a:pt x="73037" y="988847"/>
                  </a:lnTo>
                  <a:lnTo>
                    <a:pt x="88392" y="988847"/>
                  </a:lnTo>
                  <a:lnTo>
                    <a:pt x="94627" y="982433"/>
                  </a:lnTo>
                  <a:lnTo>
                    <a:pt x="94627" y="979335"/>
                  </a:lnTo>
                  <a:lnTo>
                    <a:pt x="94627" y="969860"/>
                  </a:lnTo>
                  <a:lnTo>
                    <a:pt x="94627" y="966749"/>
                  </a:lnTo>
                  <a:close/>
                  <a:moveTo>
                    <a:pt x="118808" y="1052423"/>
                  </a:moveTo>
                  <a:lnTo>
                    <a:pt x="118325" y="1051229"/>
                  </a:lnTo>
                  <a:lnTo>
                    <a:pt x="88988" y="1021219"/>
                  </a:lnTo>
                  <a:lnTo>
                    <a:pt x="114414" y="1021219"/>
                  </a:lnTo>
                  <a:lnTo>
                    <a:pt x="116497" y="1019086"/>
                  </a:lnTo>
                  <a:lnTo>
                    <a:pt x="116497" y="1016495"/>
                  </a:lnTo>
                  <a:lnTo>
                    <a:pt x="115900" y="1011758"/>
                  </a:lnTo>
                  <a:lnTo>
                    <a:pt x="111925" y="979589"/>
                  </a:lnTo>
                  <a:lnTo>
                    <a:pt x="107124" y="967943"/>
                  </a:lnTo>
                  <a:lnTo>
                    <a:pt x="107124" y="1011758"/>
                  </a:lnTo>
                  <a:lnTo>
                    <a:pt x="9880" y="1011732"/>
                  </a:lnTo>
                  <a:lnTo>
                    <a:pt x="14427" y="980198"/>
                  </a:lnTo>
                  <a:lnTo>
                    <a:pt x="24993" y="954582"/>
                  </a:lnTo>
                  <a:lnTo>
                    <a:pt x="40157" y="937387"/>
                  </a:lnTo>
                  <a:lnTo>
                    <a:pt x="58508" y="931100"/>
                  </a:lnTo>
                  <a:lnTo>
                    <a:pt x="76860" y="937387"/>
                  </a:lnTo>
                  <a:lnTo>
                    <a:pt x="92024" y="954582"/>
                  </a:lnTo>
                  <a:lnTo>
                    <a:pt x="102590" y="980186"/>
                  </a:lnTo>
                  <a:lnTo>
                    <a:pt x="107124" y="1011758"/>
                  </a:lnTo>
                  <a:lnTo>
                    <a:pt x="107124" y="967943"/>
                  </a:lnTo>
                  <a:lnTo>
                    <a:pt x="99491" y="949426"/>
                  </a:lnTo>
                  <a:lnTo>
                    <a:pt x="82892" y="931100"/>
                  </a:lnTo>
                  <a:lnTo>
                    <a:pt x="81064" y="929068"/>
                  </a:lnTo>
                  <a:lnTo>
                    <a:pt x="58508" y="921600"/>
                  </a:lnTo>
                  <a:lnTo>
                    <a:pt x="35953" y="929068"/>
                  </a:lnTo>
                  <a:lnTo>
                    <a:pt x="17526" y="949426"/>
                  </a:lnTo>
                  <a:lnTo>
                    <a:pt x="5092" y="979589"/>
                  </a:lnTo>
                  <a:lnTo>
                    <a:pt x="533" y="1016495"/>
                  </a:lnTo>
                  <a:lnTo>
                    <a:pt x="533" y="1019086"/>
                  </a:lnTo>
                  <a:lnTo>
                    <a:pt x="2590" y="1021219"/>
                  </a:lnTo>
                  <a:lnTo>
                    <a:pt x="29806" y="1021219"/>
                  </a:lnTo>
                  <a:lnTo>
                    <a:pt x="1358" y="1050328"/>
                  </a:lnTo>
                  <a:lnTo>
                    <a:pt x="508" y="1051229"/>
                  </a:lnTo>
                  <a:lnTo>
                    <a:pt x="0" y="1052423"/>
                  </a:lnTo>
                  <a:lnTo>
                    <a:pt x="0" y="1054950"/>
                  </a:lnTo>
                  <a:lnTo>
                    <a:pt x="508" y="1056157"/>
                  </a:lnTo>
                  <a:lnTo>
                    <a:pt x="34671" y="1091095"/>
                  </a:lnTo>
                  <a:lnTo>
                    <a:pt x="35864" y="1091565"/>
                  </a:lnTo>
                  <a:lnTo>
                    <a:pt x="38214" y="1091565"/>
                  </a:lnTo>
                  <a:lnTo>
                    <a:pt x="39408" y="1091095"/>
                  </a:lnTo>
                  <a:lnTo>
                    <a:pt x="42125" y="1088326"/>
                  </a:lnTo>
                  <a:lnTo>
                    <a:pt x="42125" y="1085303"/>
                  </a:lnTo>
                  <a:lnTo>
                    <a:pt x="11201" y="1053680"/>
                  </a:lnTo>
                  <a:lnTo>
                    <a:pt x="42938" y="1021219"/>
                  </a:lnTo>
                  <a:lnTo>
                    <a:pt x="75869" y="1021219"/>
                  </a:lnTo>
                  <a:lnTo>
                    <a:pt x="107607" y="1053680"/>
                  </a:lnTo>
                  <a:lnTo>
                    <a:pt x="76682" y="1085303"/>
                  </a:lnTo>
                  <a:lnTo>
                    <a:pt x="76682" y="1088326"/>
                  </a:lnTo>
                  <a:lnTo>
                    <a:pt x="79387" y="1091095"/>
                  </a:lnTo>
                  <a:lnTo>
                    <a:pt x="80581" y="1091565"/>
                  </a:lnTo>
                  <a:lnTo>
                    <a:pt x="82969" y="1091565"/>
                  </a:lnTo>
                  <a:lnTo>
                    <a:pt x="84150" y="1091095"/>
                  </a:lnTo>
                  <a:lnTo>
                    <a:pt x="117436" y="1057033"/>
                  </a:lnTo>
                  <a:lnTo>
                    <a:pt x="118325" y="1056157"/>
                  </a:lnTo>
                  <a:lnTo>
                    <a:pt x="118808" y="1054950"/>
                  </a:lnTo>
                  <a:lnTo>
                    <a:pt x="118808" y="1052423"/>
                  </a:lnTo>
                  <a:close/>
                  <a:moveTo>
                    <a:pt x="189712" y="896404"/>
                  </a:moveTo>
                  <a:lnTo>
                    <a:pt x="183476" y="890016"/>
                  </a:lnTo>
                  <a:lnTo>
                    <a:pt x="180454" y="890016"/>
                  </a:lnTo>
                  <a:lnTo>
                    <a:pt x="180454" y="901636"/>
                  </a:lnTo>
                  <a:lnTo>
                    <a:pt x="180454" y="906881"/>
                  </a:lnTo>
                  <a:lnTo>
                    <a:pt x="178358" y="909002"/>
                  </a:lnTo>
                  <a:lnTo>
                    <a:pt x="173240" y="909002"/>
                  </a:lnTo>
                  <a:lnTo>
                    <a:pt x="171170" y="906881"/>
                  </a:lnTo>
                  <a:lnTo>
                    <a:pt x="171170" y="901636"/>
                  </a:lnTo>
                  <a:lnTo>
                    <a:pt x="173240" y="899528"/>
                  </a:lnTo>
                  <a:lnTo>
                    <a:pt x="178358" y="899528"/>
                  </a:lnTo>
                  <a:lnTo>
                    <a:pt x="180454" y="901636"/>
                  </a:lnTo>
                  <a:lnTo>
                    <a:pt x="180454" y="890016"/>
                  </a:lnTo>
                  <a:lnTo>
                    <a:pt x="168148" y="890016"/>
                  </a:lnTo>
                  <a:lnTo>
                    <a:pt x="161874" y="896404"/>
                  </a:lnTo>
                  <a:lnTo>
                    <a:pt x="161874" y="912101"/>
                  </a:lnTo>
                  <a:lnTo>
                    <a:pt x="168148" y="918476"/>
                  </a:lnTo>
                  <a:lnTo>
                    <a:pt x="183476" y="918476"/>
                  </a:lnTo>
                  <a:lnTo>
                    <a:pt x="189712" y="912101"/>
                  </a:lnTo>
                  <a:lnTo>
                    <a:pt x="189712" y="909002"/>
                  </a:lnTo>
                  <a:lnTo>
                    <a:pt x="189712" y="899528"/>
                  </a:lnTo>
                  <a:lnTo>
                    <a:pt x="189712" y="896404"/>
                  </a:lnTo>
                  <a:close/>
                  <a:moveTo>
                    <a:pt x="199974" y="1116025"/>
                  </a:moveTo>
                  <a:lnTo>
                    <a:pt x="190690" y="1116164"/>
                  </a:lnTo>
                  <a:lnTo>
                    <a:pt x="190690" y="1125664"/>
                  </a:lnTo>
                  <a:lnTo>
                    <a:pt x="199974" y="1125664"/>
                  </a:lnTo>
                  <a:lnTo>
                    <a:pt x="199974" y="1116025"/>
                  </a:lnTo>
                  <a:close/>
                  <a:moveTo>
                    <a:pt x="199974" y="1078064"/>
                  </a:moveTo>
                  <a:lnTo>
                    <a:pt x="190690" y="1078064"/>
                  </a:lnTo>
                  <a:lnTo>
                    <a:pt x="190690" y="1106551"/>
                  </a:lnTo>
                  <a:lnTo>
                    <a:pt x="199974" y="1106551"/>
                  </a:lnTo>
                  <a:lnTo>
                    <a:pt x="199974" y="1078064"/>
                  </a:lnTo>
                  <a:close/>
                  <a:moveTo>
                    <a:pt x="199974" y="1040130"/>
                  </a:moveTo>
                  <a:lnTo>
                    <a:pt x="190690" y="1040130"/>
                  </a:lnTo>
                  <a:lnTo>
                    <a:pt x="190690" y="1068590"/>
                  </a:lnTo>
                  <a:lnTo>
                    <a:pt x="199974" y="1068590"/>
                  </a:lnTo>
                  <a:lnTo>
                    <a:pt x="199974" y="1040130"/>
                  </a:lnTo>
                  <a:close/>
                  <a:moveTo>
                    <a:pt x="199974" y="1002169"/>
                  </a:moveTo>
                  <a:lnTo>
                    <a:pt x="190690" y="1002169"/>
                  </a:lnTo>
                  <a:lnTo>
                    <a:pt x="190690" y="1030630"/>
                  </a:lnTo>
                  <a:lnTo>
                    <a:pt x="199974" y="1030630"/>
                  </a:lnTo>
                  <a:lnTo>
                    <a:pt x="199974" y="1002169"/>
                  </a:lnTo>
                  <a:close/>
                  <a:moveTo>
                    <a:pt x="199974" y="964222"/>
                  </a:moveTo>
                  <a:lnTo>
                    <a:pt x="190690" y="964222"/>
                  </a:lnTo>
                  <a:lnTo>
                    <a:pt x="190690" y="992682"/>
                  </a:lnTo>
                  <a:lnTo>
                    <a:pt x="199974" y="992682"/>
                  </a:lnTo>
                  <a:lnTo>
                    <a:pt x="199974" y="964222"/>
                  </a:lnTo>
                  <a:close/>
                  <a:moveTo>
                    <a:pt x="231457" y="896404"/>
                  </a:moveTo>
                  <a:lnTo>
                    <a:pt x="225221" y="890016"/>
                  </a:lnTo>
                  <a:lnTo>
                    <a:pt x="222199" y="890016"/>
                  </a:lnTo>
                  <a:lnTo>
                    <a:pt x="222199" y="901636"/>
                  </a:lnTo>
                  <a:lnTo>
                    <a:pt x="222199" y="906881"/>
                  </a:lnTo>
                  <a:lnTo>
                    <a:pt x="220103" y="909002"/>
                  </a:lnTo>
                  <a:lnTo>
                    <a:pt x="214972" y="909002"/>
                  </a:lnTo>
                  <a:lnTo>
                    <a:pt x="212902" y="906881"/>
                  </a:lnTo>
                  <a:lnTo>
                    <a:pt x="212902" y="901636"/>
                  </a:lnTo>
                  <a:lnTo>
                    <a:pt x="214972" y="899528"/>
                  </a:lnTo>
                  <a:lnTo>
                    <a:pt x="220103" y="899528"/>
                  </a:lnTo>
                  <a:lnTo>
                    <a:pt x="222199" y="901636"/>
                  </a:lnTo>
                  <a:lnTo>
                    <a:pt x="222199" y="890016"/>
                  </a:lnTo>
                  <a:lnTo>
                    <a:pt x="209880" y="890016"/>
                  </a:lnTo>
                  <a:lnTo>
                    <a:pt x="203619" y="896404"/>
                  </a:lnTo>
                  <a:lnTo>
                    <a:pt x="203619" y="912101"/>
                  </a:lnTo>
                  <a:lnTo>
                    <a:pt x="209880" y="918476"/>
                  </a:lnTo>
                  <a:lnTo>
                    <a:pt x="225221" y="918476"/>
                  </a:lnTo>
                  <a:lnTo>
                    <a:pt x="231457" y="912101"/>
                  </a:lnTo>
                  <a:lnTo>
                    <a:pt x="231457" y="909002"/>
                  </a:lnTo>
                  <a:lnTo>
                    <a:pt x="231457" y="899528"/>
                  </a:lnTo>
                  <a:lnTo>
                    <a:pt x="231457" y="896404"/>
                  </a:lnTo>
                  <a:close/>
                  <a:moveTo>
                    <a:pt x="255625" y="945311"/>
                  </a:moveTo>
                  <a:lnTo>
                    <a:pt x="255041" y="940574"/>
                  </a:lnTo>
                  <a:lnTo>
                    <a:pt x="251066" y="908418"/>
                  </a:lnTo>
                  <a:lnTo>
                    <a:pt x="246291" y="896835"/>
                  </a:lnTo>
                  <a:lnTo>
                    <a:pt x="246291" y="940574"/>
                  </a:lnTo>
                  <a:lnTo>
                    <a:pt x="149047" y="940574"/>
                  </a:lnTo>
                  <a:lnTo>
                    <a:pt x="153581" y="909040"/>
                  </a:lnTo>
                  <a:lnTo>
                    <a:pt x="164147" y="883412"/>
                  </a:lnTo>
                  <a:lnTo>
                    <a:pt x="179324" y="866216"/>
                  </a:lnTo>
                  <a:lnTo>
                    <a:pt x="197662" y="859917"/>
                  </a:lnTo>
                  <a:lnTo>
                    <a:pt x="216001" y="866216"/>
                  </a:lnTo>
                  <a:lnTo>
                    <a:pt x="231178" y="883412"/>
                  </a:lnTo>
                  <a:lnTo>
                    <a:pt x="241731" y="909002"/>
                  </a:lnTo>
                  <a:lnTo>
                    <a:pt x="246291" y="940574"/>
                  </a:lnTo>
                  <a:lnTo>
                    <a:pt x="246291" y="896835"/>
                  </a:lnTo>
                  <a:lnTo>
                    <a:pt x="238633" y="878255"/>
                  </a:lnTo>
                  <a:lnTo>
                    <a:pt x="222021" y="859917"/>
                  </a:lnTo>
                  <a:lnTo>
                    <a:pt x="220205" y="857910"/>
                  </a:lnTo>
                  <a:lnTo>
                    <a:pt x="197662" y="850442"/>
                  </a:lnTo>
                  <a:lnTo>
                    <a:pt x="175120" y="857910"/>
                  </a:lnTo>
                  <a:lnTo>
                    <a:pt x="156679" y="878255"/>
                  </a:lnTo>
                  <a:lnTo>
                    <a:pt x="144246" y="908418"/>
                  </a:lnTo>
                  <a:lnTo>
                    <a:pt x="139687" y="945311"/>
                  </a:lnTo>
                  <a:lnTo>
                    <a:pt x="139687" y="947928"/>
                  </a:lnTo>
                  <a:lnTo>
                    <a:pt x="141757" y="950074"/>
                  </a:lnTo>
                  <a:lnTo>
                    <a:pt x="167449" y="950074"/>
                  </a:lnTo>
                  <a:lnTo>
                    <a:pt x="138188" y="979982"/>
                  </a:lnTo>
                  <a:lnTo>
                    <a:pt x="137325" y="980884"/>
                  </a:lnTo>
                  <a:lnTo>
                    <a:pt x="136829" y="982078"/>
                  </a:lnTo>
                  <a:lnTo>
                    <a:pt x="136829" y="984605"/>
                  </a:lnTo>
                  <a:lnTo>
                    <a:pt x="137325" y="985824"/>
                  </a:lnTo>
                  <a:lnTo>
                    <a:pt x="171500" y="1020749"/>
                  </a:lnTo>
                  <a:lnTo>
                    <a:pt x="172694" y="1021219"/>
                  </a:lnTo>
                  <a:lnTo>
                    <a:pt x="175069" y="1021219"/>
                  </a:lnTo>
                  <a:lnTo>
                    <a:pt x="176237" y="1020749"/>
                  </a:lnTo>
                  <a:lnTo>
                    <a:pt x="178955" y="1017993"/>
                  </a:lnTo>
                  <a:lnTo>
                    <a:pt x="178955" y="1014984"/>
                  </a:lnTo>
                  <a:lnTo>
                    <a:pt x="148043" y="983348"/>
                  </a:lnTo>
                  <a:lnTo>
                    <a:pt x="180213" y="950429"/>
                  </a:lnTo>
                  <a:lnTo>
                    <a:pt x="180289" y="950239"/>
                  </a:lnTo>
                  <a:lnTo>
                    <a:pt x="180403" y="950074"/>
                  </a:lnTo>
                  <a:lnTo>
                    <a:pt x="212077" y="950074"/>
                  </a:lnTo>
                  <a:lnTo>
                    <a:pt x="212191" y="950239"/>
                  </a:lnTo>
                  <a:lnTo>
                    <a:pt x="212267" y="950429"/>
                  </a:lnTo>
                  <a:lnTo>
                    <a:pt x="244436" y="983348"/>
                  </a:lnTo>
                  <a:lnTo>
                    <a:pt x="213499" y="1014984"/>
                  </a:lnTo>
                  <a:lnTo>
                    <a:pt x="213499" y="1017993"/>
                  </a:lnTo>
                  <a:lnTo>
                    <a:pt x="216242" y="1020749"/>
                  </a:lnTo>
                  <a:lnTo>
                    <a:pt x="217411" y="1021219"/>
                  </a:lnTo>
                  <a:lnTo>
                    <a:pt x="219786" y="1021219"/>
                  </a:lnTo>
                  <a:lnTo>
                    <a:pt x="220980" y="1020749"/>
                  </a:lnTo>
                  <a:lnTo>
                    <a:pt x="254279" y="986701"/>
                  </a:lnTo>
                  <a:lnTo>
                    <a:pt x="255155" y="985824"/>
                  </a:lnTo>
                  <a:lnTo>
                    <a:pt x="255625" y="984605"/>
                  </a:lnTo>
                  <a:lnTo>
                    <a:pt x="255625" y="982078"/>
                  </a:lnTo>
                  <a:lnTo>
                    <a:pt x="255155" y="980884"/>
                  </a:lnTo>
                  <a:lnTo>
                    <a:pt x="225031" y="950074"/>
                  </a:lnTo>
                  <a:lnTo>
                    <a:pt x="253555" y="950074"/>
                  </a:lnTo>
                  <a:lnTo>
                    <a:pt x="255625" y="947928"/>
                  </a:lnTo>
                  <a:lnTo>
                    <a:pt x="255625" y="945311"/>
                  </a:lnTo>
                  <a:close/>
                  <a:moveTo>
                    <a:pt x="265036" y="154305"/>
                  </a:moveTo>
                  <a:lnTo>
                    <a:pt x="264502" y="153073"/>
                  </a:lnTo>
                  <a:lnTo>
                    <a:pt x="262953" y="151574"/>
                  </a:lnTo>
                  <a:lnTo>
                    <a:pt x="223405" y="113372"/>
                  </a:lnTo>
                  <a:lnTo>
                    <a:pt x="221627" y="111633"/>
                  </a:lnTo>
                  <a:lnTo>
                    <a:pt x="218579" y="111633"/>
                  </a:lnTo>
                  <a:lnTo>
                    <a:pt x="214998" y="115112"/>
                  </a:lnTo>
                  <a:lnTo>
                    <a:pt x="214998" y="118325"/>
                  </a:lnTo>
                  <a:lnTo>
                    <a:pt x="216789" y="120332"/>
                  </a:lnTo>
                  <a:lnTo>
                    <a:pt x="248704" y="151574"/>
                  </a:lnTo>
                  <a:lnTo>
                    <a:pt x="193548" y="151574"/>
                  </a:lnTo>
                  <a:lnTo>
                    <a:pt x="146380" y="106184"/>
                  </a:lnTo>
                  <a:lnTo>
                    <a:pt x="140716" y="100723"/>
                  </a:lnTo>
                  <a:lnTo>
                    <a:pt x="148183" y="93548"/>
                  </a:lnTo>
                  <a:lnTo>
                    <a:pt x="193548" y="49872"/>
                  </a:lnTo>
                  <a:lnTo>
                    <a:pt x="248945" y="49872"/>
                  </a:lnTo>
                  <a:lnTo>
                    <a:pt x="216789" y="80365"/>
                  </a:lnTo>
                  <a:lnTo>
                    <a:pt x="214998" y="82118"/>
                  </a:lnTo>
                  <a:lnTo>
                    <a:pt x="214998" y="84848"/>
                  </a:lnTo>
                  <a:lnTo>
                    <a:pt x="217792" y="87566"/>
                  </a:lnTo>
                  <a:lnTo>
                    <a:pt x="218808" y="87820"/>
                  </a:lnTo>
                  <a:lnTo>
                    <a:pt x="221386" y="87820"/>
                  </a:lnTo>
                  <a:lnTo>
                    <a:pt x="222643" y="87325"/>
                  </a:lnTo>
                  <a:lnTo>
                    <a:pt x="223405" y="86321"/>
                  </a:lnTo>
                  <a:lnTo>
                    <a:pt x="260959" y="49872"/>
                  </a:lnTo>
                  <a:lnTo>
                    <a:pt x="263512" y="47383"/>
                  </a:lnTo>
                  <a:lnTo>
                    <a:pt x="264502" y="46393"/>
                  </a:lnTo>
                  <a:lnTo>
                    <a:pt x="264769" y="45389"/>
                  </a:lnTo>
                  <a:lnTo>
                    <a:pt x="264769" y="42913"/>
                  </a:lnTo>
                  <a:lnTo>
                    <a:pt x="264274" y="41681"/>
                  </a:lnTo>
                  <a:lnTo>
                    <a:pt x="221627" y="0"/>
                  </a:lnTo>
                  <a:lnTo>
                    <a:pt x="218579" y="0"/>
                  </a:lnTo>
                  <a:lnTo>
                    <a:pt x="214998" y="3479"/>
                  </a:lnTo>
                  <a:lnTo>
                    <a:pt x="214998" y="6692"/>
                  </a:lnTo>
                  <a:lnTo>
                    <a:pt x="248704" y="39700"/>
                  </a:lnTo>
                  <a:lnTo>
                    <a:pt x="190246" y="39700"/>
                  </a:lnTo>
                  <a:lnTo>
                    <a:pt x="188950" y="39941"/>
                  </a:lnTo>
                  <a:lnTo>
                    <a:pt x="134061" y="93548"/>
                  </a:lnTo>
                  <a:lnTo>
                    <a:pt x="78917" y="40208"/>
                  </a:lnTo>
                  <a:lnTo>
                    <a:pt x="77889" y="39941"/>
                  </a:lnTo>
                  <a:lnTo>
                    <a:pt x="12026" y="39941"/>
                  </a:lnTo>
                  <a:lnTo>
                    <a:pt x="9740" y="42418"/>
                  </a:lnTo>
                  <a:lnTo>
                    <a:pt x="9740" y="47383"/>
                  </a:lnTo>
                  <a:lnTo>
                    <a:pt x="11785" y="49872"/>
                  </a:lnTo>
                  <a:lnTo>
                    <a:pt x="74841" y="49872"/>
                  </a:lnTo>
                  <a:lnTo>
                    <a:pt x="127419" y="100723"/>
                  </a:lnTo>
                  <a:lnTo>
                    <a:pt x="74587" y="151574"/>
                  </a:lnTo>
                  <a:lnTo>
                    <a:pt x="12026" y="151574"/>
                  </a:lnTo>
                  <a:lnTo>
                    <a:pt x="9740" y="152806"/>
                  </a:lnTo>
                  <a:lnTo>
                    <a:pt x="9740" y="157784"/>
                  </a:lnTo>
                  <a:lnTo>
                    <a:pt x="11785" y="159029"/>
                  </a:lnTo>
                  <a:lnTo>
                    <a:pt x="77889" y="159029"/>
                  </a:lnTo>
                  <a:lnTo>
                    <a:pt x="79184" y="159258"/>
                  </a:lnTo>
                  <a:lnTo>
                    <a:pt x="79946" y="158292"/>
                  </a:lnTo>
                  <a:lnTo>
                    <a:pt x="134061" y="106184"/>
                  </a:lnTo>
                  <a:lnTo>
                    <a:pt x="189217" y="159258"/>
                  </a:lnTo>
                  <a:lnTo>
                    <a:pt x="248704" y="159258"/>
                  </a:lnTo>
                  <a:lnTo>
                    <a:pt x="216789" y="190766"/>
                  </a:lnTo>
                  <a:lnTo>
                    <a:pt x="214998" y="192506"/>
                  </a:lnTo>
                  <a:lnTo>
                    <a:pt x="214998" y="195745"/>
                  </a:lnTo>
                  <a:lnTo>
                    <a:pt x="216789" y="197713"/>
                  </a:lnTo>
                  <a:lnTo>
                    <a:pt x="217792" y="198716"/>
                  </a:lnTo>
                  <a:lnTo>
                    <a:pt x="218808" y="199224"/>
                  </a:lnTo>
                  <a:lnTo>
                    <a:pt x="221386" y="199224"/>
                  </a:lnTo>
                  <a:lnTo>
                    <a:pt x="222643" y="198716"/>
                  </a:lnTo>
                  <a:lnTo>
                    <a:pt x="223405" y="197954"/>
                  </a:lnTo>
                  <a:lnTo>
                    <a:pt x="263740" y="158762"/>
                  </a:lnTo>
                  <a:lnTo>
                    <a:pt x="264769" y="157784"/>
                  </a:lnTo>
                  <a:lnTo>
                    <a:pt x="265036" y="156794"/>
                  </a:lnTo>
                  <a:lnTo>
                    <a:pt x="265036" y="154305"/>
                  </a:lnTo>
                  <a:close/>
                </a:path>
              </a:pathLst>
            </a:custGeom>
            <a:solidFill>
              <a:srgbClr val="ffffff"/>
            </a:solidFill>
            <a:ln>
              <a:noFill/>
            </a:ln>
          </p:spPr>
          <p:style>
            <a:lnRef idx="0"/>
            <a:fillRef idx="0"/>
            <a:effectRef idx="0"/>
            <a:fontRef idx="minor"/>
          </p:style>
        </p:sp>
        <p:pic>
          <p:nvPicPr>
            <p:cNvPr id="220" name="object 19" descr=""/>
            <p:cNvPicPr/>
            <p:nvPr/>
          </p:nvPicPr>
          <p:blipFill>
            <a:blip r:embed="rId3"/>
            <a:stretch/>
          </p:blipFill>
          <p:spPr>
            <a:xfrm>
              <a:off x="4037760" y="7094520"/>
              <a:ext cx="180360" cy="189720"/>
            </a:xfrm>
            <a:prstGeom prst="rect">
              <a:avLst/>
            </a:prstGeom>
            <a:ln>
              <a:noFill/>
            </a:ln>
          </p:spPr>
        </p:pic>
        <p:sp>
          <p:nvSpPr>
            <p:cNvPr id="221" name="CustomShape 16"/>
            <p:cNvSpPr/>
            <p:nvPr/>
          </p:nvSpPr>
          <p:spPr>
            <a:xfrm>
              <a:off x="3990960" y="7962840"/>
              <a:ext cx="285120" cy="227880"/>
            </a:xfrm>
            <a:custGeom>
              <a:avLst/>
              <a:gdLst/>
              <a:ahLst/>
              <a:rect l="l" t="t" r="r" b="b"/>
              <a:pathLst>
                <a:path w="285750" h="228600">
                  <a:moveTo>
                    <a:pt x="86587" y="179332"/>
                  </a:moveTo>
                  <a:lnTo>
                    <a:pt x="64867" y="179332"/>
                  </a:lnTo>
                  <a:lnTo>
                    <a:pt x="39664" y="174207"/>
                  </a:lnTo>
                  <a:lnTo>
                    <a:pt x="19040" y="160246"/>
                  </a:lnTo>
                  <a:lnTo>
                    <a:pt x="5112" y="139570"/>
                  </a:lnTo>
                  <a:lnTo>
                    <a:pt x="0" y="114300"/>
                  </a:lnTo>
                  <a:lnTo>
                    <a:pt x="5112" y="89029"/>
                  </a:lnTo>
                  <a:lnTo>
                    <a:pt x="19040" y="68353"/>
                  </a:lnTo>
                  <a:lnTo>
                    <a:pt x="39664" y="54392"/>
                  </a:lnTo>
                  <a:lnTo>
                    <a:pt x="64867" y="49267"/>
                  </a:lnTo>
                  <a:lnTo>
                    <a:pt x="146590" y="49267"/>
                  </a:lnTo>
                  <a:lnTo>
                    <a:pt x="106588" y="9168"/>
                  </a:lnTo>
                  <a:lnTo>
                    <a:pt x="115732" y="0"/>
                  </a:lnTo>
                  <a:lnTo>
                    <a:pt x="171169" y="55863"/>
                  </a:lnTo>
                  <a:lnTo>
                    <a:pt x="164900" y="62148"/>
                  </a:lnTo>
                  <a:lnTo>
                    <a:pt x="64867" y="62148"/>
                  </a:lnTo>
                  <a:lnTo>
                    <a:pt x="44687" y="66269"/>
                  </a:lnTo>
                  <a:lnTo>
                    <a:pt x="28150" y="77482"/>
                  </a:lnTo>
                  <a:lnTo>
                    <a:pt x="16970" y="94066"/>
                  </a:lnTo>
                  <a:lnTo>
                    <a:pt x="12862" y="114300"/>
                  </a:lnTo>
                  <a:lnTo>
                    <a:pt x="16970" y="134529"/>
                  </a:lnTo>
                  <a:lnTo>
                    <a:pt x="28150" y="151105"/>
                  </a:lnTo>
                  <a:lnTo>
                    <a:pt x="44687" y="162310"/>
                  </a:lnTo>
                  <a:lnTo>
                    <a:pt x="64867" y="166426"/>
                  </a:lnTo>
                  <a:lnTo>
                    <a:pt x="86587" y="166426"/>
                  </a:lnTo>
                  <a:lnTo>
                    <a:pt x="86587" y="179332"/>
                  </a:lnTo>
                  <a:close/>
                  <a:moveTo>
                    <a:pt x="257583" y="166426"/>
                  </a:moveTo>
                  <a:lnTo>
                    <a:pt x="220888" y="166426"/>
                  </a:lnTo>
                  <a:lnTo>
                    <a:pt x="241068" y="162310"/>
                  </a:lnTo>
                  <a:lnTo>
                    <a:pt x="257605" y="151105"/>
                  </a:lnTo>
                  <a:lnTo>
                    <a:pt x="268785" y="134529"/>
                  </a:lnTo>
                  <a:lnTo>
                    <a:pt x="272893" y="114300"/>
                  </a:lnTo>
                  <a:lnTo>
                    <a:pt x="268785" y="94066"/>
                  </a:lnTo>
                  <a:lnTo>
                    <a:pt x="257605" y="77482"/>
                  </a:lnTo>
                  <a:lnTo>
                    <a:pt x="241068" y="66269"/>
                  </a:lnTo>
                  <a:lnTo>
                    <a:pt x="220888" y="62148"/>
                  </a:lnTo>
                  <a:lnTo>
                    <a:pt x="199168" y="62148"/>
                  </a:lnTo>
                  <a:lnTo>
                    <a:pt x="199168" y="49267"/>
                  </a:lnTo>
                  <a:lnTo>
                    <a:pt x="220888" y="49267"/>
                  </a:lnTo>
                  <a:lnTo>
                    <a:pt x="246091" y="54392"/>
                  </a:lnTo>
                  <a:lnTo>
                    <a:pt x="266712" y="68353"/>
                  </a:lnTo>
                  <a:lnTo>
                    <a:pt x="280638" y="89029"/>
                  </a:lnTo>
                  <a:lnTo>
                    <a:pt x="285750" y="114300"/>
                  </a:lnTo>
                  <a:lnTo>
                    <a:pt x="280638" y="139570"/>
                  </a:lnTo>
                  <a:lnTo>
                    <a:pt x="266712" y="160246"/>
                  </a:lnTo>
                  <a:lnTo>
                    <a:pt x="257583" y="166426"/>
                  </a:lnTo>
                  <a:close/>
                  <a:moveTo>
                    <a:pt x="115732" y="111440"/>
                  </a:moveTo>
                  <a:lnTo>
                    <a:pt x="106588" y="102272"/>
                  </a:lnTo>
                  <a:lnTo>
                    <a:pt x="146590" y="62148"/>
                  </a:lnTo>
                  <a:lnTo>
                    <a:pt x="164900" y="62148"/>
                  </a:lnTo>
                  <a:lnTo>
                    <a:pt x="115732" y="111440"/>
                  </a:lnTo>
                  <a:close/>
                  <a:moveTo>
                    <a:pt x="170023" y="228600"/>
                  </a:moveTo>
                  <a:lnTo>
                    <a:pt x="114586" y="172736"/>
                  </a:lnTo>
                  <a:lnTo>
                    <a:pt x="170023" y="117159"/>
                  </a:lnTo>
                  <a:lnTo>
                    <a:pt x="179167" y="126327"/>
                  </a:lnTo>
                  <a:lnTo>
                    <a:pt x="139165" y="166426"/>
                  </a:lnTo>
                  <a:lnTo>
                    <a:pt x="257583" y="166426"/>
                  </a:lnTo>
                  <a:lnTo>
                    <a:pt x="246091" y="174207"/>
                  </a:lnTo>
                  <a:lnTo>
                    <a:pt x="220888" y="179332"/>
                  </a:lnTo>
                  <a:lnTo>
                    <a:pt x="139165" y="179332"/>
                  </a:lnTo>
                  <a:lnTo>
                    <a:pt x="179167" y="219431"/>
                  </a:lnTo>
                  <a:lnTo>
                    <a:pt x="170023" y="228600"/>
                  </a:lnTo>
                  <a:close/>
                </a:path>
              </a:pathLst>
            </a:custGeom>
            <a:solidFill>
              <a:srgbClr val="ffffff"/>
            </a:solidFill>
            <a:ln>
              <a:noFill/>
            </a:ln>
          </p:spPr>
          <p:style>
            <a:lnRef idx="0"/>
            <a:fillRef idx="0"/>
            <a:effectRef idx="0"/>
            <a:fontRef idx="minor"/>
          </p:style>
        </p:sp>
        <p:sp>
          <p:nvSpPr>
            <p:cNvPr id="222" name="CustomShape 17"/>
            <p:cNvSpPr/>
            <p:nvPr/>
          </p:nvSpPr>
          <p:spPr>
            <a:xfrm>
              <a:off x="695160" y="2256120"/>
              <a:ext cx="1227960" cy="19080"/>
            </a:xfrm>
            <a:custGeom>
              <a:avLst/>
              <a:gdLst/>
              <a:ahLst/>
              <a:rect l="l" t="t" r="r" b="b"/>
              <a:pathLst>
                <a:path w="1228725" h="19685">
                  <a:moveTo>
                    <a:pt x="1228725" y="25"/>
                  </a:moveTo>
                  <a:lnTo>
                    <a:pt x="703275" y="25"/>
                  </a:lnTo>
                  <a:lnTo>
                    <a:pt x="0" y="0"/>
                  </a:lnTo>
                  <a:lnTo>
                    <a:pt x="0" y="19075"/>
                  </a:lnTo>
                  <a:lnTo>
                    <a:pt x="703097" y="19075"/>
                  </a:lnTo>
                  <a:lnTo>
                    <a:pt x="703275" y="19075"/>
                  </a:lnTo>
                  <a:lnTo>
                    <a:pt x="1228725" y="19075"/>
                  </a:lnTo>
                  <a:lnTo>
                    <a:pt x="1228725" y="25"/>
                  </a:lnTo>
                  <a:close/>
                </a:path>
              </a:pathLst>
            </a:custGeom>
            <a:solidFill>
              <a:srgbClr val="ffaf04"/>
            </a:solidFill>
            <a:ln>
              <a:noFill/>
            </a:ln>
          </p:spPr>
          <p:style>
            <a:lnRef idx="0"/>
            <a:fillRef idx="0"/>
            <a:effectRef idx="0"/>
            <a:fontRef idx="minor"/>
          </p:style>
        </p:sp>
      </p:grpSp>
      <p:sp>
        <p:nvSpPr>
          <p:cNvPr id="223" name="CustomShape 18"/>
          <p:cNvSpPr/>
          <p:nvPr/>
        </p:nvSpPr>
        <p:spPr>
          <a:xfrm>
            <a:off x="4589280" y="1518840"/>
            <a:ext cx="2676960" cy="981720"/>
          </a:xfrm>
          <a:prstGeom prst="rect">
            <a:avLst/>
          </a:prstGeom>
          <a:noFill/>
          <a:ln>
            <a:noFill/>
          </a:ln>
        </p:spPr>
        <p:style>
          <a:lnRef idx="0"/>
          <a:fillRef idx="0"/>
          <a:effectRef idx="0"/>
          <a:fontRef idx="minor"/>
        </p:style>
        <p:txBody>
          <a:bodyPr lIns="0" rIns="0" tIns="17280" bIns="0">
            <a:spAutoFit/>
          </a:bodyPr>
          <a:p>
            <a:pPr marL="12600">
              <a:lnSpc>
                <a:spcPct val="151000"/>
              </a:lnSpc>
              <a:spcBef>
                <a:spcPts val="136"/>
              </a:spcBef>
            </a:pPr>
            <a:r>
              <a:rPr b="0" lang="en-IN" sz="1050" spc="-7" strike="noStrike">
                <a:solidFill>
                  <a:srgbClr val="000000"/>
                </a:solidFill>
                <a:latin typeface="Microsoft Sans Serif"/>
                <a:ea typeface="DejaVu Sans"/>
              </a:rPr>
              <a:t>QA</a:t>
            </a:r>
            <a:r>
              <a:rPr b="0" lang="en-IN" sz="1050" spc="9" strike="noStrike">
                <a:solidFill>
                  <a:srgbClr val="000000"/>
                </a:solidFill>
                <a:latin typeface="Microsoft Sans Serif"/>
                <a:ea typeface="DejaVu Sans"/>
              </a:rPr>
              <a:t> </a:t>
            </a:r>
            <a:r>
              <a:rPr b="0" lang="en-IN" sz="1050" spc="-7" strike="noStrike">
                <a:solidFill>
                  <a:srgbClr val="000000"/>
                </a:solidFill>
                <a:latin typeface="Microsoft Sans Serif"/>
                <a:ea typeface="DejaVu Sans"/>
              </a:rPr>
              <a:t>engineer</a:t>
            </a:r>
            <a:r>
              <a:rPr b="0" lang="en-IN" sz="1050" spc="7" strike="noStrike">
                <a:solidFill>
                  <a:srgbClr val="000000"/>
                </a:solidFill>
                <a:latin typeface="Microsoft Sans Serif"/>
                <a:ea typeface="DejaVu Sans"/>
              </a:rPr>
              <a:t> </a:t>
            </a:r>
            <a:r>
              <a:rPr b="0" lang="en-IN" sz="1050" spc="-7" strike="noStrike">
                <a:solidFill>
                  <a:srgbClr val="000000"/>
                </a:solidFill>
                <a:latin typeface="Microsoft Sans Serif"/>
                <a:ea typeface="DejaVu Sans"/>
              </a:rPr>
              <a:t>takes</a:t>
            </a:r>
            <a:r>
              <a:rPr b="0" lang="en-IN" sz="1050" spc="7" strike="noStrike">
                <a:solidFill>
                  <a:srgbClr val="000000"/>
                </a:solidFill>
                <a:latin typeface="Microsoft Sans Serif"/>
                <a:ea typeface="DejaVu Sans"/>
              </a:rPr>
              <a:t> </a:t>
            </a:r>
            <a:r>
              <a:rPr b="0" lang="en-IN" sz="1050" spc="-7" strike="noStrike">
                <a:solidFill>
                  <a:srgbClr val="000000"/>
                </a:solidFill>
                <a:latin typeface="Microsoft Sans Serif"/>
                <a:ea typeface="DejaVu Sans"/>
              </a:rPr>
              <a:t>part</a:t>
            </a:r>
            <a:r>
              <a:rPr b="0" lang="en-IN" sz="1050" spc="7" strike="noStrike">
                <a:solidFill>
                  <a:srgbClr val="000000"/>
                </a:solidFill>
                <a:latin typeface="Microsoft Sans Serif"/>
                <a:ea typeface="DejaVu Sans"/>
              </a:rPr>
              <a:t> </a:t>
            </a:r>
            <a:r>
              <a:rPr b="0" lang="en-IN" sz="1050" spc="-7" strike="noStrike">
                <a:solidFill>
                  <a:srgbClr val="000000"/>
                </a:solidFill>
                <a:latin typeface="Microsoft Sans Serif"/>
                <a:ea typeface="DejaVu Sans"/>
              </a:rPr>
              <a:t>in</a:t>
            </a:r>
            <a:r>
              <a:rPr b="0" lang="en-IN" sz="1050" spc="9" strike="noStrike">
                <a:solidFill>
                  <a:srgbClr val="000000"/>
                </a:solidFill>
                <a:latin typeface="Microsoft Sans Serif"/>
                <a:ea typeface="DejaVu Sans"/>
              </a:rPr>
              <a:t> </a:t>
            </a:r>
            <a:r>
              <a:rPr b="0" lang="en-IN" sz="1050" spc="-7" strike="noStrike">
                <a:solidFill>
                  <a:srgbClr val="000000"/>
                </a:solidFill>
                <a:latin typeface="Microsoft Sans Serif"/>
                <a:ea typeface="DejaVu Sans"/>
              </a:rPr>
              <a:t>testing</a:t>
            </a:r>
            <a:r>
              <a:rPr b="0" lang="en-US" sz="1050" spc="-7" strike="noStrike">
                <a:solidFill>
                  <a:srgbClr val="000000"/>
                </a:solidFill>
                <a:latin typeface="Microsoft Sans Serif"/>
                <a:ea typeface="DejaVu Sans"/>
              </a:rPr>
              <a:t> .He can explore flow of instagram application and analyze test requirement</a:t>
            </a:r>
            <a:endParaRPr b="0" lang="en-IN" sz="1050" spc="-1" strike="noStrike">
              <a:solidFill>
                <a:srgbClr val="000000"/>
              </a:solidFill>
              <a:latin typeface="Arial"/>
            </a:endParaRPr>
          </a:p>
        </p:txBody>
      </p:sp>
      <p:sp>
        <p:nvSpPr>
          <p:cNvPr id="224" name="CustomShape 19"/>
          <p:cNvSpPr/>
          <p:nvPr/>
        </p:nvSpPr>
        <p:spPr>
          <a:xfrm>
            <a:off x="4587840" y="2404800"/>
            <a:ext cx="2678400" cy="3667320"/>
          </a:xfrm>
          <a:prstGeom prst="rect">
            <a:avLst/>
          </a:prstGeom>
          <a:noFill/>
          <a:ln>
            <a:noFill/>
          </a:ln>
        </p:spPr>
        <p:style>
          <a:lnRef idx="0"/>
          <a:fillRef idx="0"/>
          <a:effectRef idx="0"/>
          <a:fontRef idx="minor"/>
        </p:style>
        <p:txBody>
          <a:bodyPr lIns="0" rIns="0" tIns="17280" bIns="0">
            <a:spAutoFit/>
          </a:bodyPr>
          <a:p>
            <a:pPr marL="13320">
              <a:lnSpc>
                <a:spcPct val="151000"/>
              </a:lnSpc>
              <a:spcBef>
                <a:spcPts val="136"/>
              </a:spcBef>
            </a:pPr>
            <a:endParaRPr b="0" lang="en-IN" sz="1800" spc="-1" strike="noStrike">
              <a:solidFill>
                <a:srgbClr val="000000"/>
              </a:solidFill>
              <a:latin typeface="Arial"/>
            </a:endParaRPr>
          </a:p>
          <a:p>
            <a:pPr marL="13320">
              <a:lnSpc>
                <a:spcPct val="151000"/>
              </a:lnSpc>
              <a:spcBef>
                <a:spcPts val="136"/>
              </a:spcBef>
            </a:pPr>
            <a:r>
              <a:rPr b="0" lang="en-IN" sz="1050" spc="-7" strike="noStrike">
                <a:solidFill>
                  <a:srgbClr val="000000"/>
                </a:solidFill>
                <a:latin typeface="Microsoft Sans Serif"/>
                <a:ea typeface="DejaVu Sans"/>
              </a:rPr>
              <a:t>After</a:t>
            </a:r>
            <a:r>
              <a:rPr b="0" lang="en-US" sz="1050" spc="-7" strike="noStrike">
                <a:solidFill>
                  <a:srgbClr val="000000"/>
                </a:solidFill>
                <a:latin typeface="Microsoft Sans Serif"/>
                <a:ea typeface="DejaVu Sans"/>
              </a:rPr>
              <a:t> notifying test requirement test  lead create test plan for instagram application</a:t>
            </a:r>
            <a:endParaRPr b="0" lang="en-IN" sz="1050" spc="-1" strike="noStrike">
              <a:solidFill>
                <a:srgbClr val="000000"/>
              </a:solidFill>
              <a:latin typeface="Arial"/>
            </a:endParaRPr>
          </a:p>
          <a:p>
            <a:pPr marL="13320">
              <a:lnSpc>
                <a:spcPct val="100000"/>
              </a:lnSpc>
              <a:spcBef>
                <a:spcPts val="26"/>
              </a:spcBef>
            </a:pPr>
            <a:endParaRPr b="0" lang="en-IN" sz="1050" spc="-1" strike="noStrike">
              <a:solidFill>
                <a:srgbClr val="000000"/>
              </a:solidFill>
              <a:latin typeface="Arial"/>
            </a:endParaRPr>
          </a:p>
          <a:p>
            <a:pPr marL="13320">
              <a:lnSpc>
                <a:spcPct val="100000"/>
              </a:lnSpc>
              <a:spcBef>
                <a:spcPts val="26"/>
              </a:spcBef>
            </a:pPr>
            <a:endParaRPr b="0" lang="en-IN" sz="1050" spc="-1" strike="noStrike">
              <a:solidFill>
                <a:srgbClr val="000000"/>
              </a:solidFill>
              <a:latin typeface="Arial"/>
            </a:endParaRPr>
          </a:p>
          <a:p>
            <a:pPr marL="13320">
              <a:lnSpc>
                <a:spcPct val="100000"/>
              </a:lnSpc>
              <a:spcBef>
                <a:spcPts val="26"/>
              </a:spcBef>
            </a:pPr>
            <a:r>
              <a:rPr b="0" lang="en-US" sz="1050" spc="-1" strike="noStrike">
                <a:solidFill>
                  <a:srgbClr val="000000"/>
                </a:solidFill>
                <a:latin typeface="Arial"/>
                <a:ea typeface="DejaVu Sans"/>
              </a:rPr>
              <a:t>on the basis of test plan QA or tester create a scenerio.</a:t>
            </a:r>
            <a:endParaRPr b="0" lang="en-IN" sz="1050" spc="-1" strike="noStrike">
              <a:solidFill>
                <a:srgbClr val="000000"/>
              </a:solidFill>
              <a:latin typeface="Arial"/>
            </a:endParaRPr>
          </a:p>
          <a:p>
            <a:pPr marL="13320">
              <a:lnSpc>
                <a:spcPct val="100000"/>
              </a:lnSpc>
              <a:spcBef>
                <a:spcPts val="14"/>
              </a:spcBef>
            </a:pPr>
            <a:endParaRPr b="0" lang="en-IN" sz="1050" spc="-1" strike="noStrike">
              <a:solidFill>
                <a:srgbClr val="000000"/>
              </a:solidFill>
              <a:latin typeface="Arial"/>
            </a:endParaRPr>
          </a:p>
          <a:p>
            <a:pPr marL="13320">
              <a:lnSpc>
                <a:spcPct val="151000"/>
              </a:lnSpc>
            </a:pPr>
            <a:endParaRPr b="0" lang="en-IN" sz="1050" spc="-1" strike="noStrike">
              <a:solidFill>
                <a:srgbClr val="000000"/>
              </a:solidFill>
              <a:latin typeface="Arial"/>
            </a:endParaRPr>
          </a:p>
          <a:p>
            <a:pPr marL="13320">
              <a:lnSpc>
                <a:spcPct val="151000"/>
              </a:lnSpc>
            </a:pPr>
            <a:r>
              <a:rPr b="0" lang="en-IN" sz="1050" spc="-35" strike="noStrike">
                <a:solidFill>
                  <a:srgbClr val="000000"/>
                </a:solidFill>
                <a:latin typeface="Microsoft Sans Serif"/>
                <a:ea typeface="DejaVu Sans"/>
              </a:rPr>
              <a:t>Test</a:t>
            </a:r>
            <a:r>
              <a:rPr b="0" lang="en-IN" sz="1050" spc="7" strike="noStrike">
                <a:solidFill>
                  <a:srgbClr val="000000"/>
                </a:solidFill>
                <a:latin typeface="Microsoft Sans Serif"/>
                <a:ea typeface="DejaVu Sans"/>
              </a:rPr>
              <a:t> </a:t>
            </a:r>
            <a:r>
              <a:rPr b="0" lang="en-IN" sz="1050" spc="-7" strike="noStrike">
                <a:solidFill>
                  <a:srgbClr val="000000"/>
                </a:solidFill>
                <a:latin typeface="Microsoft Sans Serif"/>
                <a:ea typeface="DejaVu Sans"/>
              </a:rPr>
              <a:t>cases</a:t>
            </a:r>
            <a:r>
              <a:rPr b="0" lang="en-IN" sz="1050" spc="9" strike="noStrike">
                <a:solidFill>
                  <a:srgbClr val="000000"/>
                </a:solidFill>
                <a:latin typeface="Microsoft Sans Serif"/>
                <a:ea typeface="DejaVu Sans"/>
              </a:rPr>
              <a:t> </a:t>
            </a:r>
            <a:r>
              <a:rPr b="0" lang="en-IN" sz="1050" spc="-7" strike="noStrike">
                <a:solidFill>
                  <a:srgbClr val="000000"/>
                </a:solidFill>
                <a:latin typeface="Microsoft Sans Serif"/>
                <a:ea typeface="DejaVu Sans"/>
              </a:rPr>
              <a:t>are</a:t>
            </a:r>
            <a:r>
              <a:rPr b="0" lang="en-IN" sz="1050" spc="9" strike="noStrike">
                <a:solidFill>
                  <a:srgbClr val="000000"/>
                </a:solidFill>
                <a:latin typeface="Microsoft Sans Serif"/>
                <a:ea typeface="DejaVu Sans"/>
              </a:rPr>
              <a:t> </a:t>
            </a:r>
            <a:r>
              <a:rPr b="0" lang="en-IN" sz="1050" spc="-7" strike="noStrike">
                <a:solidFill>
                  <a:srgbClr val="000000"/>
                </a:solidFill>
                <a:latin typeface="Microsoft Sans Serif"/>
                <a:ea typeface="DejaVu Sans"/>
              </a:rPr>
              <a:t>written,</a:t>
            </a:r>
            <a:r>
              <a:rPr b="0" lang="en-IN" sz="1050" spc="9" strike="noStrike">
                <a:solidFill>
                  <a:srgbClr val="000000"/>
                </a:solidFill>
                <a:latin typeface="Microsoft Sans Serif"/>
                <a:ea typeface="DejaVu Sans"/>
              </a:rPr>
              <a:t> </a:t>
            </a:r>
            <a:r>
              <a:rPr b="0" lang="en-IN" sz="1050" spc="-7" strike="noStrike">
                <a:solidFill>
                  <a:srgbClr val="000000"/>
                </a:solidFill>
                <a:latin typeface="Microsoft Sans Serif"/>
                <a:ea typeface="DejaVu Sans"/>
              </a:rPr>
              <a:t>requirements </a:t>
            </a:r>
            <a:r>
              <a:rPr b="0" lang="en-IN" sz="1050" spc="-1" strike="noStrike">
                <a:solidFill>
                  <a:srgbClr val="000000"/>
                </a:solidFill>
                <a:latin typeface="Microsoft Sans Serif"/>
                <a:ea typeface="DejaVu Sans"/>
              </a:rPr>
              <a:t> </a:t>
            </a:r>
            <a:r>
              <a:rPr b="0" lang="en-IN" sz="1050" spc="-7" strike="noStrike">
                <a:solidFill>
                  <a:srgbClr val="000000"/>
                </a:solidFill>
                <a:latin typeface="Microsoft Sans Serif"/>
                <a:ea typeface="DejaVu Sans"/>
              </a:rPr>
              <a:t>investigated</a:t>
            </a:r>
            <a:r>
              <a:rPr b="0" lang="en-IN" sz="1050" spc="1" strike="noStrike">
                <a:solidFill>
                  <a:srgbClr val="000000"/>
                </a:solidFill>
                <a:latin typeface="Microsoft Sans Serif"/>
                <a:ea typeface="DejaVu Sans"/>
              </a:rPr>
              <a:t> </a:t>
            </a:r>
            <a:r>
              <a:rPr b="0" lang="en-IN" sz="1050" spc="-7" strike="noStrike">
                <a:solidFill>
                  <a:srgbClr val="000000"/>
                </a:solidFill>
                <a:latin typeface="Microsoft Sans Serif"/>
                <a:ea typeface="DejaVu Sans"/>
              </a:rPr>
              <a:t>and</a:t>
            </a:r>
            <a:r>
              <a:rPr b="0" lang="en-IN" sz="1050" spc="1" strike="noStrike">
                <a:solidFill>
                  <a:srgbClr val="000000"/>
                </a:solidFill>
                <a:latin typeface="Microsoft Sans Serif"/>
                <a:ea typeface="DejaVu Sans"/>
              </a:rPr>
              <a:t> </a:t>
            </a:r>
            <a:r>
              <a:rPr b="0" lang="en-IN" sz="1050" spc="-7" strike="noStrike">
                <a:solidFill>
                  <a:srgbClr val="000000"/>
                </a:solidFill>
                <a:latin typeface="Microsoft Sans Serif"/>
                <a:ea typeface="DejaVu Sans"/>
              </a:rPr>
              <a:t>analyzed</a:t>
            </a:r>
            <a:r>
              <a:rPr b="0" lang="en-US" sz="1050" spc="-7" strike="noStrike">
                <a:solidFill>
                  <a:srgbClr val="000000"/>
                </a:solidFill>
                <a:latin typeface="Microsoft Sans Serif"/>
                <a:ea typeface="DejaVu Sans"/>
              </a:rPr>
              <a:t>.</a:t>
            </a:r>
            <a:endParaRPr b="0" lang="en-IN" sz="1050" spc="-1" strike="noStrike">
              <a:solidFill>
                <a:srgbClr val="000000"/>
              </a:solidFill>
              <a:latin typeface="Arial"/>
            </a:endParaRPr>
          </a:p>
          <a:p>
            <a:pPr marL="13320">
              <a:lnSpc>
                <a:spcPct val="151000"/>
              </a:lnSpc>
            </a:pPr>
            <a:r>
              <a:rPr b="0" lang="en-US" sz="1050" spc="-7" strike="noStrike">
                <a:solidFill>
                  <a:srgbClr val="000000"/>
                </a:solidFill>
                <a:latin typeface="Microsoft Sans Serif"/>
                <a:ea typeface="DejaVu Sans"/>
              </a:rPr>
              <a:t>Tester can execute test cases on instagram application</a:t>
            </a:r>
            <a:endParaRPr b="0" lang="en-IN" sz="1050" spc="-1" strike="noStrike">
              <a:solidFill>
                <a:srgbClr val="000000"/>
              </a:solidFill>
              <a:latin typeface="Arial"/>
            </a:endParaRPr>
          </a:p>
          <a:p>
            <a:pPr marL="13320">
              <a:lnSpc>
                <a:spcPct val="151000"/>
              </a:lnSpc>
            </a:pPr>
            <a:endParaRPr b="0" lang="en-IN" sz="1050" spc="-1" strike="noStrike">
              <a:solidFill>
                <a:srgbClr val="000000"/>
              </a:solidFill>
              <a:latin typeface="Arial"/>
            </a:endParaRPr>
          </a:p>
          <a:p>
            <a:pPr marL="12600">
              <a:lnSpc>
                <a:spcPct val="154000"/>
              </a:lnSpc>
            </a:pPr>
            <a:r>
              <a:rPr b="0" lang="en-IN" sz="1050" spc="-7" strike="noStrike">
                <a:solidFill>
                  <a:srgbClr val="000000"/>
                </a:solidFill>
                <a:latin typeface="Microsoft Sans Serif"/>
                <a:ea typeface="DejaVu Sans"/>
              </a:rPr>
              <a:t>If</a:t>
            </a:r>
            <a:r>
              <a:rPr b="0" lang="en-IN" sz="1050" spc="1" strike="noStrike">
                <a:solidFill>
                  <a:srgbClr val="000000"/>
                </a:solidFill>
                <a:latin typeface="Microsoft Sans Serif"/>
                <a:ea typeface="DejaVu Sans"/>
              </a:rPr>
              <a:t> </a:t>
            </a:r>
            <a:r>
              <a:rPr b="0" lang="en-IN" sz="1050" spc="-7" strike="noStrike">
                <a:solidFill>
                  <a:srgbClr val="000000"/>
                </a:solidFill>
                <a:latin typeface="Microsoft Sans Serif"/>
                <a:ea typeface="DejaVu Sans"/>
              </a:rPr>
              <a:t>no</a:t>
            </a:r>
            <a:r>
              <a:rPr b="0" lang="en-IN" sz="1050" spc="9" strike="noStrike">
                <a:solidFill>
                  <a:srgbClr val="000000"/>
                </a:solidFill>
                <a:latin typeface="Microsoft Sans Serif"/>
                <a:ea typeface="DejaVu Sans"/>
              </a:rPr>
              <a:t> </a:t>
            </a:r>
            <a:r>
              <a:rPr b="0" lang="en-IN" sz="1050" spc="-7" strike="noStrike">
                <a:solidFill>
                  <a:srgbClr val="000000"/>
                </a:solidFill>
                <a:latin typeface="Microsoft Sans Serif"/>
                <a:ea typeface="DejaVu Sans"/>
              </a:rPr>
              <a:t>bugs</a:t>
            </a:r>
            <a:r>
              <a:rPr b="0" lang="en-IN" sz="1050" spc="9" strike="noStrike">
                <a:solidFill>
                  <a:srgbClr val="000000"/>
                </a:solidFill>
                <a:latin typeface="Microsoft Sans Serif"/>
                <a:ea typeface="DejaVu Sans"/>
              </a:rPr>
              <a:t> </a:t>
            </a:r>
            <a:r>
              <a:rPr b="0" lang="en-IN" sz="1050" spc="-7" strike="noStrike">
                <a:solidFill>
                  <a:srgbClr val="000000"/>
                </a:solidFill>
                <a:latin typeface="Microsoft Sans Serif"/>
                <a:ea typeface="DejaVu Sans"/>
              </a:rPr>
              <a:t>are</a:t>
            </a:r>
            <a:r>
              <a:rPr b="0" lang="en-IN" sz="1050" spc="7" strike="noStrike">
                <a:solidFill>
                  <a:srgbClr val="000000"/>
                </a:solidFill>
                <a:latin typeface="Microsoft Sans Serif"/>
                <a:ea typeface="DejaVu Sans"/>
              </a:rPr>
              <a:t> </a:t>
            </a:r>
            <a:r>
              <a:rPr b="0" lang="en-IN" sz="1050" spc="-7" strike="noStrike">
                <a:solidFill>
                  <a:srgbClr val="000000"/>
                </a:solidFill>
                <a:latin typeface="Microsoft Sans Serif"/>
                <a:ea typeface="DejaVu Sans"/>
              </a:rPr>
              <a:t>found,</a:t>
            </a:r>
            <a:r>
              <a:rPr b="0" lang="en-IN" sz="1050" spc="7" strike="noStrike">
                <a:solidFill>
                  <a:srgbClr val="000000"/>
                </a:solidFill>
                <a:latin typeface="Microsoft Sans Serif"/>
                <a:ea typeface="DejaVu Sans"/>
              </a:rPr>
              <a:t> </a:t>
            </a:r>
            <a:r>
              <a:rPr b="0" lang="en-IN" sz="1050" spc="-7" strike="noStrike">
                <a:solidFill>
                  <a:srgbClr val="000000"/>
                </a:solidFill>
                <a:latin typeface="Microsoft Sans Serif"/>
                <a:ea typeface="DejaVu Sans"/>
              </a:rPr>
              <a:t>tester</a:t>
            </a:r>
            <a:r>
              <a:rPr b="0" lang="en-IN" sz="1050" spc="7" strike="noStrike">
                <a:solidFill>
                  <a:srgbClr val="000000"/>
                </a:solidFill>
                <a:latin typeface="Microsoft Sans Serif"/>
                <a:ea typeface="DejaVu Sans"/>
              </a:rPr>
              <a:t> </a:t>
            </a:r>
            <a:r>
              <a:rPr b="0" lang="en-IN" sz="1050" spc="-7" strike="noStrike">
                <a:solidFill>
                  <a:srgbClr val="000000"/>
                </a:solidFill>
                <a:latin typeface="Microsoft Sans Serif"/>
                <a:ea typeface="DejaVu Sans"/>
              </a:rPr>
              <a:t>passes </a:t>
            </a:r>
            <a:r>
              <a:rPr b="0" lang="en-IN" sz="1050" spc="-265" strike="noStrike">
                <a:solidFill>
                  <a:srgbClr val="000000"/>
                </a:solidFill>
                <a:latin typeface="Microsoft Sans Serif"/>
                <a:ea typeface="DejaVu Sans"/>
              </a:rPr>
              <a:t> </a:t>
            </a:r>
            <a:r>
              <a:rPr b="0" lang="en-IN" sz="1050" spc="-7" strike="noStrike">
                <a:solidFill>
                  <a:srgbClr val="000000"/>
                </a:solidFill>
                <a:latin typeface="Microsoft Sans Serif"/>
                <a:ea typeface="DejaVu Sans"/>
              </a:rPr>
              <a:t>the</a:t>
            </a:r>
            <a:r>
              <a:rPr b="0" lang="en-US" sz="1050" spc="-7" strike="noStrike">
                <a:solidFill>
                  <a:srgbClr val="000000"/>
                </a:solidFill>
                <a:latin typeface="Microsoft Sans Serif"/>
                <a:ea typeface="DejaVu Sans"/>
              </a:rPr>
              <a:t> applicattion</a:t>
            </a:r>
            <a:r>
              <a:rPr b="0" lang="en-IN" sz="1050" spc="7" strike="noStrike">
                <a:solidFill>
                  <a:srgbClr val="000000"/>
                </a:solidFill>
                <a:latin typeface="Microsoft Sans Serif"/>
                <a:ea typeface="DejaVu Sans"/>
              </a:rPr>
              <a:t> </a:t>
            </a:r>
            <a:r>
              <a:rPr b="0" lang="en-IN" sz="1050" spc="-7" strike="noStrike">
                <a:solidFill>
                  <a:srgbClr val="000000"/>
                </a:solidFill>
                <a:latin typeface="Microsoft Sans Serif"/>
                <a:ea typeface="DejaVu Sans"/>
              </a:rPr>
              <a:t>for</a:t>
            </a:r>
            <a:r>
              <a:rPr b="0" lang="en-IN" sz="1050" spc="1" strike="noStrike">
                <a:solidFill>
                  <a:srgbClr val="000000"/>
                </a:solidFill>
                <a:latin typeface="Microsoft Sans Serif"/>
                <a:ea typeface="DejaVu Sans"/>
              </a:rPr>
              <a:t> </a:t>
            </a:r>
            <a:r>
              <a:rPr b="0" lang="en-IN" sz="1050" spc="-7" strike="noStrike">
                <a:solidFill>
                  <a:srgbClr val="000000"/>
                </a:solidFill>
                <a:latin typeface="Microsoft Sans Serif"/>
                <a:ea typeface="DejaVu Sans"/>
              </a:rPr>
              <a:t>production</a:t>
            </a:r>
            <a:r>
              <a:rPr b="0" lang="en-IN" sz="1050" spc="7" strike="noStrike">
                <a:solidFill>
                  <a:srgbClr val="000000"/>
                </a:solidFill>
                <a:latin typeface="Microsoft Sans Serif"/>
                <a:ea typeface="DejaVu Sans"/>
              </a:rPr>
              <a:t> </a:t>
            </a:r>
            <a:r>
              <a:rPr b="0" lang="en-IN" sz="1050" spc="-7" strike="noStrike">
                <a:solidFill>
                  <a:srgbClr val="000000"/>
                </a:solidFill>
                <a:latin typeface="Microsoft Sans Serif"/>
                <a:ea typeface="DejaVu Sans"/>
              </a:rPr>
              <a:t>release</a:t>
            </a:r>
            <a:endParaRPr b="0" lang="en-IN" sz="1050" spc="-1" strike="noStrike">
              <a:solidFill>
                <a:srgbClr val="000000"/>
              </a:solidFill>
              <a:latin typeface="Arial"/>
            </a:endParaRPr>
          </a:p>
        </p:txBody>
      </p:sp>
      <p:sp>
        <p:nvSpPr>
          <p:cNvPr id="225" name="CustomShape 20"/>
          <p:cNvSpPr/>
          <p:nvPr/>
        </p:nvSpPr>
        <p:spPr>
          <a:xfrm>
            <a:off x="4587840" y="6188400"/>
            <a:ext cx="2417400" cy="331560"/>
          </a:xfrm>
          <a:prstGeom prst="rect">
            <a:avLst/>
          </a:prstGeom>
          <a:noFill/>
          <a:ln>
            <a:noFill/>
          </a:ln>
        </p:spPr>
        <p:style>
          <a:lnRef idx="0"/>
          <a:fillRef idx="0"/>
          <a:effectRef idx="0"/>
          <a:fontRef idx="minor"/>
        </p:style>
        <p:txBody>
          <a:bodyPr lIns="0" rIns="0" tIns="12240" bIns="0">
            <a:spAutoFit/>
          </a:bodyPr>
          <a:p>
            <a:pPr marL="12600">
              <a:lnSpc>
                <a:spcPct val="100000"/>
              </a:lnSpc>
              <a:spcBef>
                <a:spcPts val="96"/>
              </a:spcBef>
            </a:pPr>
            <a:r>
              <a:rPr b="0" lang="en-IN" sz="1050" spc="-7" strike="noStrike">
                <a:solidFill>
                  <a:srgbClr val="000000"/>
                </a:solidFill>
                <a:latin typeface="Microsoft Sans Serif"/>
                <a:ea typeface="DejaVu Sans"/>
              </a:rPr>
              <a:t>If</a:t>
            </a:r>
            <a:r>
              <a:rPr b="0" lang="en-IN" sz="1050" spc="7" strike="noStrike">
                <a:solidFill>
                  <a:srgbClr val="000000"/>
                </a:solidFill>
                <a:latin typeface="Microsoft Sans Serif"/>
                <a:ea typeface="DejaVu Sans"/>
              </a:rPr>
              <a:t> </a:t>
            </a:r>
            <a:r>
              <a:rPr b="0" lang="en-IN" sz="1050" spc="-7" strike="noStrike">
                <a:solidFill>
                  <a:srgbClr val="000000"/>
                </a:solidFill>
                <a:latin typeface="Microsoft Sans Serif"/>
                <a:ea typeface="DejaVu Sans"/>
              </a:rPr>
              <a:t>bugs</a:t>
            </a:r>
            <a:r>
              <a:rPr b="0" lang="en-IN" sz="1050" spc="9" strike="noStrike">
                <a:solidFill>
                  <a:srgbClr val="000000"/>
                </a:solidFill>
                <a:latin typeface="Microsoft Sans Serif"/>
                <a:ea typeface="DejaVu Sans"/>
              </a:rPr>
              <a:t> </a:t>
            </a:r>
            <a:r>
              <a:rPr b="0" lang="en-IN" sz="1050" spc="-7" strike="noStrike">
                <a:solidFill>
                  <a:srgbClr val="000000"/>
                </a:solidFill>
                <a:latin typeface="Microsoft Sans Serif"/>
                <a:ea typeface="DejaVu Sans"/>
              </a:rPr>
              <a:t>are</a:t>
            </a:r>
            <a:r>
              <a:rPr b="0" lang="en-IN" sz="1050" spc="7" strike="noStrike">
                <a:solidFill>
                  <a:srgbClr val="000000"/>
                </a:solidFill>
                <a:latin typeface="Microsoft Sans Serif"/>
                <a:ea typeface="DejaVu Sans"/>
              </a:rPr>
              <a:t> </a:t>
            </a:r>
            <a:r>
              <a:rPr b="0" lang="en-IN" sz="1050" spc="-7" strike="noStrike">
                <a:solidFill>
                  <a:srgbClr val="000000"/>
                </a:solidFill>
                <a:latin typeface="Microsoft Sans Serif"/>
                <a:ea typeface="DejaVu Sans"/>
              </a:rPr>
              <a:t>found</a:t>
            </a:r>
            <a:r>
              <a:rPr b="0" lang="en-IN" sz="1050" spc="9" strike="noStrike">
                <a:solidFill>
                  <a:srgbClr val="000000"/>
                </a:solidFill>
                <a:latin typeface="Microsoft Sans Serif"/>
                <a:ea typeface="DejaVu Sans"/>
              </a:rPr>
              <a:t> </a:t>
            </a:r>
            <a:r>
              <a:rPr b="0" lang="en-IN" sz="1050" spc="-7" strike="noStrike">
                <a:solidFill>
                  <a:srgbClr val="000000"/>
                </a:solidFill>
                <a:latin typeface="Microsoft Sans Serif"/>
                <a:ea typeface="DejaVu Sans"/>
              </a:rPr>
              <a:t>tester</a:t>
            </a:r>
            <a:r>
              <a:rPr b="0" lang="en-IN" sz="1050" spc="7" strike="noStrike">
                <a:solidFill>
                  <a:srgbClr val="000000"/>
                </a:solidFill>
                <a:latin typeface="Microsoft Sans Serif"/>
                <a:ea typeface="DejaVu Sans"/>
              </a:rPr>
              <a:t> </a:t>
            </a:r>
            <a:r>
              <a:rPr b="0" lang="en-IN" sz="1050" spc="-7" strike="noStrike">
                <a:solidFill>
                  <a:srgbClr val="000000"/>
                </a:solidFill>
                <a:latin typeface="Microsoft Sans Serif"/>
                <a:ea typeface="DejaVu Sans"/>
              </a:rPr>
              <a:t>documents</a:t>
            </a:r>
            <a:r>
              <a:rPr b="0" lang="en-IN" sz="1050" spc="9" strike="noStrike">
                <a:solidFill>
                  <a:srgbClr val="000000"/>
                </a:solidFill>
                <a:latin typeface="Microsoft Sans Serif"/>
                <a:ea typeface="DejaVu Sans"/>
              </a:rPr>
              <a:t> </a:t>
            </a:r>
            <a:r>
              <a:rPr b="0" lang="en-IN" sz="1050" spc="-7" strike="noStrike">
                <a:solidFill>
                  <a:srgbClr val="000000"/>
                </a:solidFill>
                <a:latin typeface="Microsoft Sans Serif"/>
                <a:ea typeface="DejaVu Sans"/>
              </a:rPr>
              <a:t>them</a:t>
            </a:r>
            <a:endParaRPr b="0" lang="en-IN" sz="1050" spc="-1" strike="noStrike">
              <a:solidFill>
                <a:srgbClr val="000000"/>
              </a:solidFill>
              <a:latin typeface="Arial"/>
            </a:endParaRPr>
          </a:p>
        </p:txBody>
      </p:sp>
      <p:sp>
        <p:nvSpPr>
          <p:cNvPr id="226" name="CustomShape 21"/>
          <p:cNvSpPr/>
          <p:nvPr/>
        </p:nvSpPr>
        <p:spPr>
          <a:xfrm>
            <a:off x="4587840" y="6872040"/>
            <a:ext cx="2009520" cy="749880"/>
          </a:xfrm>
          <a:prstGeom prst="rect">
            <a:avLst/>
          </a:prstGeom>
          <a:noFill/>
          <a:ln>
            <a:noFill/>
          </a:ln>
        </p:spPr>
        <p:style>
          <a:lnRef idx="0"/>
          <a:fillRef idx="0"/>
          <a:effectRef idx="0"/>
          <a:fontRef idx="minor"/>
        </p:style>
        <p:txBody>
          <a:bodyPr lIns="0" rIns="0" tIns="12600" bIns="0">
            <a:spAutoFit/>
          </a:bodyPr>
          <a:p>
            <a:pPr marL="12600">
              <a:lnSpc>
                <a:spcPct val="154000"/>
              </a:lnSpc>
              <a:spcBef>
                <a:spcPts val="99"/>
              </a:spcBef>
            </a:pPr>
            <a:r>
              <a:rPr b="0" lang="en-IN" sz="1050" spc="-7" strike="noStrike">
                <a:solidFill>
                  <a:srgbClr val="000000"/>
                </a:solidFill>
                <a:latin typeface="Microsoft Sans Serif"/>
                <a:ea typeface="DejaVu Sans"/>
              </a:rPr>
              <a:t>Devs</a:t>
            </a:r>
            <a:r>
              <a:rPr b="0" lang="en-IN" sz="1050" spc="-531" strike="noStrike">
                <a:solidFill>
                  <a:srgbClr val="000000"/>
                </a:solidFill>
                <a:latin typeface="Lucida Sans Unicode"/>
                <a:ea typeface="DejaVu Sans"/>
              </a:rPr>
              <a:t></a:t>
            </a:r>
            <a:r>
              <a:rPr b="0" lang="en-IN" sz="1050" spc="-7" strike="noStrike">
                <a:solidFill>
                  <a:srgbClr val="000000"/>
                </a:solidFill>
                <a:latin typeface="Microsoft Sans Serif"/>
                <a:ea typeface="DejaVu Sans"/>
              </a:rPr>
              <a:t>x</a:t>
            </a:r>
            <a:r>
              <a:rPr b="0" lang="en-IN" sz="1050" spc="9" strike="noStrike">
                <a:solidFill>
                  <a:srgbClr val="000000"/>
                </a:solidFill>
                <a:latin typeface="Microsoft Sans Serif"/>
                <a:ea typeface="DejaVu Sans"/>
              </a:rPr>
              <a:t> </a:t>
            </a:r>
            <a:r>
              <a:rPr b="0" lang="en-IN" sz="1050" spc="-7" strike="noStrike">
                <a:solidFill>
                  <a:srgbClr val="000000"/>
                </a:solidFill>
                <a:latin typeface="Microsoft Sans Serif"/>
                <a:ea typeface="DejaVu Sans"/>
              </a:rPr>
              <a:t>bug</a:t>
            </a:r>
            <a:r>
              <a:rPr b="0" lang="en-IN" sz="1050" spc="9" strike="noStrike">
                <a:solidFill>
                  <a:srgbClr val="000000"/>
                </a:solidFill>
                <a:latin typeface="Microsoft Sans Serif"/>
                <a:ea typeface="DejaVu Sans"/>
              </a:rPr>
              <a:t> </a:t>
            </a:r>
            <a:r>
              <a:rPr b="0" lang="en-IN" sz="1050" spc="-7" strike="noStrike">
                <a:solidFill>
                  <a:srgbClr val="000000"/>
                </a:solidFill>
                <a:latin typeface="Microsoft Sans Serif"/>
                <a:ea typeface="DejaVu Sans"/>
              </a:rPr>
              <a:t>and</a:t>
            </a:r>
            <a:r>
              <a:rPr b="0" lang="en-IN" sz="1050" spc="9" strike="noStrike">
                <a:solidFill>
                  <a:srgbClr val="000000"/>
                </a:solidFill>
                <a:latin typeface="Microsoft Sans Serif"/>
                <a:ea typeface="DejaVu Sans"/>
              </a:rPr>
              <a:t> </a:t>
            </a:r>
            <a:r>
              <a:rPr b="0" lang="en-IN" sz="1050" spc="-7" strike="noStrike">
                <a:solidFill>
                  <a:srgbClr val="000000"/>
                </a:solidFill>
                <a:latin typeface="Microsoft Sans Serif"/>
                <a:ea typeface="DejaVu Sans"/>
              </a:rPr>
              <a:t>forwards</a:t>
            </a:r>
            <a:r>
              <a:rPr b="0" lang="en-IN" sz="1050" spc="7" strike="noStrike">
                <a:solidFill>
                  <a:srgbClr val="000000"/>
                </a:solidFill>
                <a:latin typeface="Microsoft Sans Serif"/>
                <a:ea typeface="DejaVu Sans"/>
              </a:rPr>
              <a:t> </a:t>
            </a:r>
            <a:r>
              <a:rPr b="0" lang="en-IN" sz="1050" spc="-7" strike="noStrike">
                <a:solidFill>
                  <a:srgbClr val="000000"/>
                </a:solidFill>
                <a:latin typeface="Microsoft Sans Serif"/>
                <a:ea typeface="DejaVu Sans"/>
              </a:rPr>
              <a:t>them</a:t>
            </a:r>
            <a:r>
              <a:rPr b="0" lang="en-IN" sz="1050" spc="9" strike="noStrike">
                <a:solidFill>
                  <a:srgbClr val="000000"/>
                </a:solidFill>
                <a:latin typeface="Microsoft Sans Serif"/>
                <a:ea typeface="DejaVu Sans"/>
              </a:rPr>
              <a:t> </a:t>
            </a:r>
            <a:r>
              <a:rPr b="0" lang="en-IN" sz="1050" spc="-7" strike="noStrike">
                <a:solidFill>
                  <a:srgbClr val="000000"/>
                </a:solidFill>
                <a:latin typeface="Microsoft Sans Serif"/>
                <a:ea typeface="DejaVu Sans"/>
              </a:rPr>
              <a:t>to  testers</a:t>
            </a:r>
            <a:r>
              <a:rPr b="0" lang="en-IN" sz="1050" spc="7" strike="noStrike">
                <a:solidFill>
                  <a:srgbClr val="000000"/>
                </a:solidFill>
                <a:latin typeface="Microsoft Sans Serif"/>
                <a:ea typeface="DejaVu Sans"/>
              </a:rPr>
              <a:t> </a:t>
            </a:r>
            <a:r>
              <a:rPr b="0" lang="en-IN" sz="1050" spc="-7" strike="noStrike">
                <a:solidFill>
                  <a:srgbClr val="000000"/>
                </a:solidFill>
                <a:latin typeface="Microsoft Sans Serif"/>
                <a:ea typeface="DejaVu Sans"/>
              </a:rPr>
              <a:t>for</a:t>
            </a:r>
            <a:r>
              <a:rPr b="0" lang="en-IN" sz="1050" spc="7" strike="noStrike">
                <a:solidFill>
                  <a:srgbClr val="000000"/>
                </a:solidFill>
                <a:latin typeface="Microsoft Sans Serif"/>
                <a:ea typeface="DejaVu Sans"/>
              </a:rPr>
              <a:t> </a:t>
            </a:r>
            <a:r>
              <a:rPr b="0" lang="en-IN" sz="1050" spc="-7" strike="noStrike">
                <a:solidFill>
                  <a:srgbClr val="000000"/>
                </a:solidFill>
                <a:latin typeface="Microsoft Sans Serif"/>
                <a:ea typeface="DejaVu Sans"/>
              </a:rPr>
              <a:t>regression</a:t>
            </a:r>
            <a:r>
              <a:rPr b="0" lang="en-IN" sz="1050" spc="7" strike="noStrike">
                <a:solidFill>
                  <a:srgbClr val="000000"/>
                </a:solidFill>
                <a:latin typeface="Microsoft Sans Serif"/>
                <a:ea typeface="DejaVu Sans"/>
              </a:rPr>
              <a:t> </a:t>
            </a:r>
            <a:r>
              <a:rPr b="0" lang="en-IN" sz="1050" spc="-7" strike="noStrike">
                <a:solidFill>
                  <a:srgbClr val="000000"/>
                </a:solidFill>
                <a:latin typeface="Microsoft Sans Serif"/>
                <a:ea typeface="DejaVu Sans"/>
              </a:rPr>
              <a:t>testing</a:t>
            </a:r>
            <a:endParaRPr b="0" lang="en-IN" sz="1050" spc="-1" strike="noStrike">
              <a:solidFill>
                <a:srgbClr val="000000"/>
              </a:solidFill>
              <a:latin typeface="Arial"/>
            </a:endParaRPr>
          </a:p>
        </p:txBody>
      </p:sp>
      <p:sp>
        <p:nvSpPr>
          <p:cNvPr id="227" name="CustomShape 22"/>
          <p:cNvSpPr/>
          <p:nvPr/>
        </p:nvSpPr>
        <p:spPr>
          <a:xfrm>
            <a:off x="4587840" y="7950600"/>
            <a:ext cx="2477160" cy="331560"/>
          </a:xfrm>
          <a:prstGeom prst="rect">
            <a:avLst/>
          </a:prstGeom>
          <a:noFill/>
          <a:ln>
            <a:noFill/>
          </a:ln>
        </p:spPr>
        <p:style>
          <a:lnRef idx="0"/>
          <a:fillRef idx="0"/>
          <a:effectRef idx="0"/>
          <a:fontRef idx="minor"/>
        </p:style>
        <p:txBody>
          <a:bodyPr lIns="0" rIns="0" tIns="12240" bIns="0">
            <a:spAutoFit/>
          </a:bodyPr>
          <a:p>
            <a:pPr marL="12600">
              <a:lnSpc>
                <a:spcPct val="100000"/>
              </a:lnSpc>
              <a:spcBef>
                <a:spcPts val="96"/>
              </a:spcBef>
            </a:pPr>
            <a:r>
              <a:rPr b="0" lang="en-IN" sz="1050" spc="-7" strike="noStrike">
                <a:solidFill>
                  <a:srgbClr val="000000"/>
                </a:solidFill>
                <a:latin typeface="Microsoft Sans Serif"/>
                <a:ea typeface="DejaVu Sans"/>
              </a:rPr>
              <a:t>Cycle</a:t>
            </a:r>
            <a:r>
              <a:rPr b="0" lang="en-IN" sz="1050" spc="7" strike="noStrike">
                <a:solidFill>
                  <a:srgbClr val="000000"/>
                </a:solidFill>
                <a:latin typeface="Microsoft Sans Serif"/>
                <a:ea typeface="DejaVu Sans"/>
              </a:rPr>
              <a:t> </a:t>
            </a:r>
            <a:r>
              <a:rPr b="0" lang="en-IN" sz="1050" spc="-7" strike="noStrike">
                <a:solidFill>
                  <a:srgbClr val="000000"/>
                </a:solidFill>
                <a:latin typeface="Microsoft Sans Serif"/>
                <a:ea typeface="DejaVu Sans"/>
              </a:rPr>
              <a:t>continues</a:t>
            </a:r>
            <a:r>
              <a:rPr b="0" lang="en-IN" sz="1050" spc="9" strike="noStrike">
                <a:solidFill>
                  <a:srgbClr val="000000"/>
                </a:solidFill>
                <a:latin typeface="Microsoft Sans Serif"/>
                <a:ea typeface="DejaVu Sans"/>
              </a:rPr>
              <a:t> </a:t>
            </a:r>
            <a:r>
              <a:rPr b="0" lang="en-IN" sz="1050" spc="-7" strike="noStrike">
                <a:solidFill>
                  <a:srgbClr val="000000"/>
                </a:solidFill>
                <a:latin typeface="Microsoft Sans Serif"/>
                <a:ea typeface="DejaVu Sans"/>
              </a:rPr>
              <a:t>until</a:t>
            </a:r>
            <a:r>
              <a:rPr b="0" lang="en-IN" sz="1050" spc="9" strike="noStrike">
                <a:solidFill>
                  <a:srgbClr val="000000"/>
                </a:solidFill>
                <a:latin typeface="Microsoft Sans Serif"/>
                <a:ea typeface="DejaVu Sans"/>
              </a:rPr>
              <a:t> </a:t>
            </a:r>
            <a:r>
              <a:rPr b="0" lang="en-IN" sz="1050" spc="-12" strike="noStrike">
                <a:solidFill>
                  <a:srgbClr val="000000"/>
                </a:solidFill>
                <a:latin typeface="Microsoft Sans Serif"/>
                <a:ea typeface="DejaVu Sans"/>
              </a:rPr>
              <a:t>all</a:t>
            </a:r>
            <a:r>
              <a:rPr b="0" lang="en-IN" sz="1050" spc="7" strike="noStrike">
                <a:solidFill>
                  <a:srgbClr val="000000"/>
                </a:solidFill>
                <a:latin typeface="Microsoft Sans Serif"/>
                <a:ea typeface="DejaVu Sans"/>
              </a:rPr>
              <a:t> </a:t>
            </a:r>
            <a:r>
              <a:rPr b="0" lang="en-IN" sz="1050" spc="-7" strike="noStrike">
                <a:solidFill>
                  <a:srgbClr val="000000"/>
                </a:solidFill>
                <a:latin typeface="Microsoft Sans Serif"/>
                <a:ea typeface="DejaVu Sans"/>
              </a:rPr>
              <a:t>sprints</a:t>
            </a:r>
            <a:r>
              <a:rPr b="0" lang="en-IN" sz="1050" spc="9" strike="noStrike">
                <a:solidFill>
                  <a:srgbClr val="000000"/>
                </a:solidFill>
                <a:latin typeface="Microsoft Sans Serif"/>
                <a:ea typeface="DejaVu Sans"/>
              </a:rPr>
              <a:t> </a:t>
            </a:r>
            <a:r>
              <a:rPr b="0" lang="en-IN" sz="1050" spc="-7" strike="noStrike">
                <a:solidFill>
                  <a:srgbClr val="000000"/>
                </a:solidFill>
                <a:latin typeface="Microsoft Sans Serif"/>
                <a:ea typeface="DejaVu Sans"/>
              </a:rPr>
              <a:t>are</a:t>
            </a:r>
            <a:r>
              <a:rPr b="0" lang="en-IN" sz="1050" spc="7" strike="noStrike">
                <a:solidFill>
                  <a:srgbClr val="000000"/>
                </a:solidFill>
                <a:latin typeface="Microsoft Sans Serif"/>
                <a:ea typeface="DejaVu Sans"/>
              </a:rPr>
              <a:t> </a:t>
            </a:r>
            <a:r>
              <a:rPr b="0" lang="en-IN" sz="1050" spc="-7" strike="noStrike">
                <a:solidFill>
                  <a:srgbClr val="000000"/>
                </a:solidFill>
                <a:latin typeface="Microsoft Sans Serif"/>
                <a:ea typeface="DejaVu Sans"/>
              </a:rPr>
              <a:t>tested</a:t>
            </a:r>
            <a:endParaRPr b="0" lang="en-IN" sz="1050" spc="-1" strike="noStrike">
              <a:solidFill>
                <a:srgbClr val="000000"/>
              </a:solidFill>
              <a:latin typeface="Arial"/>
            </a:endParaRPr>
          </a:p>
        </p:txBody>
      </p:sp>
      <p:sp>
        <p:nvSpPr>
          <p:cNvPr id="228" name="CustomShape 23"/>
          <p:cNvSpPr/>
          <p:nvPr/>
        </p:nvSpPr>
        <p:spPr>
          <a:xfrm>
            <a:off x="673200" y="2574360"/>
            <a:ext cx="2663640" cy="288000"/>
          </a:xfrm>
          <a:prstGeom prst="rect">
            <a:avLst/>
          </a:prstGeom>
          <a:noFill/>
          <a:ln>
            <a:noFill/>
          </a:ln>
        </p:spPr>
        <p:style>
          <a:lnRef idx="0"/>
          <a:fillRef idx="0"/>
          <a:effectRef idx="0"/>
          <a:fontRef idx="minor"/>
        </p:style>
      </p:sp>
      <p:sp>
        <p:nvSpPr>
          <p:cNvPr id="229" name="CustomShape 24"/>
          <p:cNvSpPr/>
          <p:nvPr/>
        </p:nvSpPr>
        <p:spPr>
          <a:xfrm>
            <a:off x="806400" y="9560520"/>
            <a:ext cx="569520" cy="172440"/>
          </a:xfrm>
          <a:prstGeom prst="rect">
            <a:avLst/>
          </a:prstGeom>
          <a:noFill/>
          <a:ln>
            <a:noFill/>
          </a:ln>
        </p:spPr>
        <p:style>
          <a:lnRef idx="0"/>
          <a:fillRef idx="0"/>
          <a:effectRef idx="0"/>
          <a:fontRef idx="minor"/>
        </p:style>
      </p:sp>
      <p:pic>
        <p:nvPicPr>
          <p:cNvPr id="230" name="object 30" descr=""/>
          <p:cNvPicPr/>
          <p:nvPr/>
        </p:nvPicPr>
        <p:blipFill>
          <a:blip r:embed="rId4"/>
          <a:stretch/>
        </p:blipFill>
        <p:spPr>
          <a:xfrm>
            <a:off x="647640" y="9620280"/>
            <a:ext cx="104040" cy="11376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CustomShape 1"/>
          <p:cNvSpPr/>
          <p:nvPr/>
        </p:nvSpPr>
        <p:spPr>
          <a:xfrm>
            <a:off x="0" y="720"/>
            <a:ext cx="7771680" cy="10057680"/>
          </a:xfrm>
          <a:custGeom>
            <a:avLst/>
            <a:gdLst/>
            <a:ahLst/>
            <a:rect l="l" t="t" r="r" b="b"/>
            <a:pathLst>
              <a:path w="7772400" h="10058400">
                <a:moveTo>
                  <a:pt x="7772399" y="10058399"/>
                </a:moveTo>
                <a:lnTo>
                  <a:pt x="0" y="10058399"/>
                </a:lnTo>
                <a:lnTo>
                  <a:pt x="0" y="0"/>
                </a:lnTo>
                <a:lnTo>
                  <a:pt x="7772399" y="0"/>
                </a:lnTo>
                <a:lnTo>
                  <a:pt x="7772399" y="10058399"/>
                </a:lnTo>
                <a:close/>
              </a:path>
            </a:pathLst>
          </a:custGeom>
          <a:solidFill>
            <a:srgbClr val="f2f2f2"/>
          </a:solidFill>
          <a:ln>
            <a:noFill/>
          </a:ln>
        </p:spPr>
        <p:style>
          <a:lnRef idx="0"/>
          <a:fillRef idx="0"/>
          <a:effectRef idx="0"/>
          <a:fontRef idx="minor"/>
        </p:style>
      </p:sp>
      <p:grpSp>
        <p:nvGrpSpPr>
          <p:cNvPr id="232" name="Group 2"/>
          <p:cNvGrpSpPr/>
          <p:nvPr/>
        </p:nvGrpSpPr>
        <p:grpSpPr>
          <a:xfrm>
            <a:off x="720" y="288000"/>
            <a:ext cx="7771680" cy="9720000"/>
            <a:chOff x="720" y="288000"/>
            <a:chExt cx="7771680" cy="9720000"/>
          </a:xfrm>
        </p:grpSpPr>
        <p:sp>
          <p:nvSpPr>
            <p:cNvPr id="233" name="CustomShape 3"/>
            <p:cNvSpPr/>
            <p:nvPr/>
          </p:nvSpPr>
          <p:spPr>
            <a:xfrm>
              <a:off x="720" y="288000"/>
              <a:ext cx="7771680" cy="9720000"/>
            </a:xfrm>
            <a:custGeom>
              <a:avLst/>
              <a:gdLst/>
              <a:ahLst/>
              <a:rect l="l" t="t" r="r" b="b"/>
              <a:pathLst>
                <a:path w="4381500" h="8943975">
                  <a:moveTo>
                    <a:pt x="0" y="0"/>
                  </a:moveTo>
                  <a:lnTo>
                    <a:pt x="4381499" y="0"/>
                  </a:lnTo>
                  <a:lnTo>
                    <a:pt x="4381499" y="8943977"/>
                  </a:lnTo>
                  <a:lnTo>
                    <a:pt x="0" y="8943977"/>
                  </a:lnTo>
                  <a:lnTo>
                    <a:pt x="0" y="0"/>
                  </a:lnTo>
                  <a:close/>
                </a:path>
              </a:pathLst>
            </a:custGeom>
            <a:solidFill>
              <a:srgbClr val="3b364b"/>
            </a:solidFill>
            <a:ln>
              <a:noFill/>
            </a:ln>
          </p:spPr>
          <p:style>
            <a:lnRef idx="0"/>
            <a:fillRef idx="0"/>
            <a:effectRef idx="0"/>
            <a:fontRef idx="minor"/>
          </p:style>
        </p:sp>
      </p:grpSp>
      <p:sp>
        <p:nvSpPr>
          <p:cNvPr id="234" name="CustomShape 4"/>
          <p:cNvSpPr/>
          <p:nvPr/>
        </p:nvSpPr>
        <p:spPr>
          <a:xfrm>
            <a:off x="2232000" y="720000"/>
            <a:ext cx="2864520" cy="1080000"/>
          </a:xfrm>
          <a:prstGeom prst="rect">
            <a:avLst/>
          </a:prstGeom>
          <a:noFill/>
          <a:ln>
            <a:noFill/>
          </a:ln>
        </p:spPr>
        <p:style>
          <a:lnRef idx="0"/>
          <a:fillRef idx="0"/>
          <a:effectRef idx="0"/>
          <a:fontRef idx="minor"/>
        </p:style>
        <p:txBody>
          <a:bodyPr lIns="0" rIns="0" tIns="15120" bIns="0">
            <a:noAutofit/>
          </a:bodyPr>
          <a:p>
            <a:pPr marL="12600">
              <a:lnSpc>
                <a:spcPct val="100000"/>
              </a:lnSpc>
              <a:spcBef>
                <a:spcPts val="119"/>
              </a:spcBef>
            </a:pPr>
            <a:r>
              <a:rPr b="0" i="1" lang="en-IN" sz="2300" spc="69" strike="noStrike">
                <a:solidFill>
                  <a:srgbClr val="f9f9f9"/>
                </a:solidFill>
                <a:latin typeface="Arial"/>
                <a:ea typeface="DejaVu Sans"/>
              </a:rPr>
              <a:t>RESPONSIBILITIES</a:t>
            </a:r>
            <a:endParaRPr b="0" lang="en-IN" sz="2300" spc="-1" strike="noStrike">
              <a:solidFill>
                <a:srgbClr val="000000"/>
              </a:solidFill>
              <a:latin typeface="Arial"/>
            </a:endParaRPr>
          </a:p>
        </p:txBody>
      </p:sp>
      <p:sp>
        <p:nvSpPr>
          <p:cNvPr id="235" name="CustomShape 5"/>
          <p:cNvSpPr/>
          <p:nvPr/>
        </p:nvSpPr>
        <p:spPr>
          <a:xfrm>
            <a:off x="1872000" y="2160000"/>
            <a:ext cx="3888000" cy="3510360"/>
          </a:xfrm>
          <a:prstGeom prst="rect">
            <a:avLst/>
          </a:prstGeom>
          <a:noFill/>
          <a:ln>
            <a:noFill/>
          </a:ln>
        </p:spPr>
        <p:style>
          <a:lnRef idx="0"/>
          <a:fillRef idx="0"/>
          <a:effectRef idx="0"/>
          <a:fontRef idx="minor"/>
        </p:style>
        <p:txBody>
          <a:bodyPr lIns="0" rIns="0" tIns="11520" bIns="0">
            <a:spAutoFit/>
          </a:bodyPr>
          <a:p>
            <a:pPr marL="43200">
              <a:lnSpc>
                <a:spcPct val="100000"/>
              </a:lnSpc>
              <a:spcBef>
                <a:spcPts val="91"/>
              </a:spcBef>
            </a:pPr>
            <a:r>
              <a:rPr b="0" lang="en-IN" sz="1950" spc="-7" strike="noStrike">
                <a:solidFill>
                  <a:srgbClr val="ffffff"/>
                </a:solidFill>
                <a:latin typeface="Microsoft Sans Serif"/>
                <a:ea typeface="DejaVu Sans"/>
              </a:rPr>
              <a:t>Manual</a:t>
            </a:r>
            <a:r>
              <a:rPr b="0" lang="en-IN" sz="1950" spc="-66" strike="noStrike">
                <a:solidFill>
                  <a:srgbClr val="ffffff"/>
                </a:solidFill>
                <a:latin typeface="Microsoft Sans Serif"/>
                <a:ea typeface="DejaVu Sans"/>
              </a:rPr>
              <a:t> </a:t>
            </a:r>
            <a:r>
              <a:rPr b="0" lang="en-IN" sz="1950" spc="-7" strike="noStrike">
                <a:solidFill>
                  <a:srgbClr val="ffffff"/>
                </a:solidFill>
                <a:latin typeface="Microsoft Sans Serif"/>
                <a:ea typeface="DejaVu Sans"/>
              </a:rPr>
              <a:t>testing:</a:t>
            </a:r>
            <a:endParaRPr b="0" lang="en-IN" sz="1950" spc="-1" strike="noStrike">
              <a:solidFill>
                <a:srgbClr val="000000"/>
              </a:solidFill>
              <a:latin typeface="Arial"/>
            </a:endParaRPr>
          </a:p>
          <a:p>
            <a:pPr marL="227160" indent="-208440">
              <a:lnSpc>
                <a:spcPct val="133000"/>
              </a:lnSpc>
              <a:spcBef>
                <a:spcPts val="1261"/>
              </a:spcBef>
              <a:buClr>
                <a:srgbClr val="ffffff"/>
              </a:buClr>
              <a:buFont typeface="StarSymbol"/>
              <a:buAutoNum type="arabicPeriod"/>
              <a:tabLst>
                <a:tab algn="l" pos="227160"/>
              </a:tabLst>
            </a:pPr>
            <a:r>
              <a:rPr b="0" lang="en-IN" sz="1500" spc="-7" strike="noStrike">
                <a:solidFill>
                  <a:srgbClr val="ffffff"/>
                </a:solidFill>
                <a:latin typeface="Microsoft Sans Serif"/>
                <a:ea typeface="DejaVu Sans"/>
              </a:rPr>
              <a:t>Functional,</a:t>
            </a:r>
            <a:r>
              <a:rPr b="0" lang="en-IN" sz="1500" spc="7" strike="noStrike">
                <a:solidFill>
                  <a:srgbClr val="ffffff"/>
                </a:solidFill>
                <a:latin typeface="Microsoft Sans Serif"/>
                <a:ea typeface="DejaVu Sans"/>
              </a:rPr>
              <a:t> </a:t>
            </a:r>
            <a:r>
              <a:rPr b="0" lang="en-IN" sz="1500" spc="-7" strike="noStrike">
                <a:solidFill>
                  <a:srgbClr val="ffffff"/>
                </a:solidFill>
                <a:latin typeface="Microsoft Sans Serif"/>
                <a:ea typeface="DejaVu Sans"/>
              </a:rPr>
              <a:t>smoke,</a:t>
            </a:r>
            <a:r>
              <a:rPr b="0" lang="en-IN" sz="1500" spc="1" strike="noStrike">
                <a:solidFill>
                  <a:srgbClr val="ffffff"/>
                </a:solidFill>
                <a:latin typeface="Microsoft Sans Serif"/>
                <a:ea typeface="DejaVu Sans"/>
              </a:rPr>
              <a:t> </a:t>
            </a:r>
            <a:r>
              <a:rPr b="0" lang="en-IN" sz="1500" spc="-7" strike="noStrike">
                <a:solidFill>
                  <a:srgbClr val="ffffff"/>
                </a:solidFill>
                <a:latin typeface="Microsoft Sans Serif"/>
                <a:ea typeface="DejaVu Sans"/>
              </a:rPr>
              <a:t>regression </a:t>
            </a:r>
            <a:r>
              <a:rPr b="0" lang="en-IN" sz="1500" spc="-386" strike="noStrike">
                <a:solidFill>
                  <a:srgbClr val="ffffff"/>
                </a:solidFill>
                <a:latin typeface="Microsoft Sans Serif"/>
                <a:ea typeface="DejaVu Sans"/>
              </a:rPr>
              <a:t> </a:t>
            </a:r>
            <a:r>
              <a:rPr b="0" lang="en-IN" sz="1500" spc="-7" strike="noStrike">
                <a:solidFill>
                  <a:srgbClr val="ffffff"/>
                </a:solidFill>
                <a:latin typeface="Microsoft Sans Serif"/>
                <a:ea typeface="DejaVu Sans"/>
              </a:rPr>
              <a:t>testing</a:t>
            </a:r>
            <a:endParaRPr b="0" lang="en-IN" sz="1500" spc="-1" strike="noStrike">
              <a:solidFill>
                <a:srgbClr val="000000"/>
              </a:solidFill>
              <a:latin typeface="Arial"/>
            </a:endParaRPr>
          </a:p>
          <a:p>
            <a:pPr marL="227160" indent="-209880">
              <a:lnSpc>
                <a:spcPct val="100000"/>
              </a:lnSpc>
              <a:spcBef>
                <a:spcPts val="601"/>
              </a:spcBef>
              <a:buClr>
                <a:srgbClr val="ffffff"/>
              </a:buClr>
              <a:buFont typeface="StarSymbol"/>
              <a:buAutoNum type="arabicPeriod"/>
              <a:tabLst>
                <a:tab algn="l" pos="227160"/>
              </a:tabLst>
            </a:pPr>
            <a:r>
              <a:rPr b="0" lang="en-IN" sz="1500" spc="-46" strike="noStrike">
                <a:solidFill>
                  <a:srgbClr val="ffffff"/>
                </a:solidFill>
                <a:latin typeface="Microsoft Sans Serif"/>
                <a:ea typeface="DejaVu Sans"/>
              </a:rPr>
              <a:t>Test</a:t>
            </a:r>
            <a:r>
              <a:rPr b="0" lang="en-IN" sz="1500" spc="-1" strike="noStrike">
                <a:solidFill>
                  <a:srgbClr val="ffffff"/>
                </a:solidFill>
                <a:latin typeface="Microsoft Sans Serif"/>
                <a:ea typeface="DejaVu Sans"/>
              </a:rPr>
              <a:t> </a:t>
            </a:r>
            <a:r>
              <a:rPr b="0" lang="en-IN" sz="1500" spc="-7" strike="noStrike">
                <a:solidFill>
                  <a:srgbClr val="ffffff"/>
                </a:solidFill>
                <a:latin typeface="Microsoft Sans Serif"/>
                <a:ea typeface="DejaVu Sans"/>
              </a:rPr>
              <a:t>documentation</a:t>
            </a:r>
            <a:r>
              <a:rPr b="0" lang="en-IN" sz="1500" spc="-1" strike="noStrike">
                <a:solidFill>
                  <a:srgbClr val="ffffff"/>
                </a:solidFill>
                <a:latin typeface="Microsoft Sans Serif"/>
                <a:ea typeface="DejaVu Sans"/>
              </a:rPr>
              <a:t> </a:t>
            </a:r>
            <a:r>
              <a:rPr b="0" lang="en-IN" sz="1500" spc="-7" strike="noStrike">
                <a:solidFill>
                  <a:srgbClr val="ffffff"/>
                </a:solidFill>
                <a:latin typeface="Microsoft Sans Serif"/>
                <a:ea typeface="DejaVu Sans"/>
              </a:rPr>
              <a:t>design</a:t>
            </a:r>
            <a:endParaRPr b="0" lang="en-IN" sz="1500" spc="-1" strike="noStrike">
              <a:solidFill>
                <a:srgbClr val="000000"/>
              </a:solidFill>
              <a:latin typeface="Arial"/>
            </a:endParaRPr>
          </a:p>
          <a:p>
            <a:pPr marL="227160" indent="-208440">
              <a:lnSpc>
                <a:spcPct val="133000"/>
              </a:lnSpc>
              <a:buClr>
                <a:srgbClr val="ffffff"/>
              </a:buClr>
              <a:buFont typeface="StarSymbol"/>
              <a:buAutoNum type="arabicPeriod"/>
              <a:tabLst>
                <a:tab algn="l" pos="227160"/>
              </a:tabLst>
            </a:pPr>
            <a:r>
              <a:rPr b="0" lang="en-IN" sz="1500" spc="-7" strike="noStrike">
                <a:solidFill>
                  <a:srgbClr val="ffffff"/>
                </a:solidFill>
                <a:latin typeface="Microsoft Sans Serif"/>
                <a:ea typeface="DejaVu Sans"/>
              </a:rPr>
              <a:t>Compatibility testing</a:t>
            </a:r>
            <a:r>
              <a:rPr b="0" lang="en-IN" sz="1500" spc="-1" strike="noStrike">
                <a:solidFill>
                  <a:srgbClr val="ffffff"/>
                </a:solidFill>
                <a:latin typeface="Microsoft Sans Serif"/>
                <a:ea typeface="DejaVu Sans"/>
              </a:rPr>
              <a:t> </a:t>
            </a:r>
            <a:r>
              <a:rPr b="0" lang="en-IN" sz="1500" spc="-7" strike="noStrike">
                <a:solidFill>
                  <a:srgbClr val="ffffff"/>
                </a:solidFill>
                <a:latin typeface="Microsoft Sans Serif"/>
                <a:ea typeface="DejaVu Sans"/>
              </a:rPr>
              <a:t>(Cross- </a:t>
            </a:r>
            <a:r>
              <a:rPr b="0" lang="en-IN" sz="1500" spc="-386" strike="noStrike">
                <a:solidFill>
                  <a:srgbClr val="ffffff"/>
                </a:solidFill>
                <a:latin typeface="Microsoft Sans Serif"/>
                <a:ea typeface="DejaVu Sans"/>
              </a:rPr>
              <a:t> </a:t>
            </a:r>
            <a:r>
              <a:rPr b="0" lang="en-IN" sz="1500" spc="-15" strike="noStrike">
                <a:solidFill>
                  <a:srgbClr val="ffffff"/>
                </a:solidFill>
                <a:latin typeface="Microsoft Sans Serif"/>
                <a:ea typeface="DejaVu Sans"/>
              </a:rPr>
              <a:t>browser,</a:t>
            </a:r>
            <a:r>
              <a:rPr b="0" lang="en-IN" sz="1500" spc="7" strike="noStrike">
                <a:solidFill>
                  <a:srgbClr val="ffffff"/>
                </a:solidFill>
                <a:latin typeface="Microsoft Sans Serif"/>
                <a:ea typeface="DejaVu Sans"/>
              </a:rPr>
              <a:t> </a:t>
            </a:r>
            <a:r>
              <a:rPr b="0" lang="en-IN" sz="1500" spc="-7" strike="noStrike">
                <a:solidFill>
                  <a:srgbClr val="ffffff"/>
                </a:solidFill>
                <a:latin typeface="Microsoft Sans Serif"/>
                <a:ea typeface="DejaVu Sans"/>
              </a:rPr>
              <a:t>cross-device)</a:t>
            </a:r>
            <a:endParaRPr b="0" lang="en-IN" sz="1500" spc="-1" strike="noStrike">
              <a:solidFill>
                <a:srgbClr val="000000"/>
              </a:solidFill>
              <a:latin typeface="Arial"/>
            </a:endParaRPr>
          </a:p>
          <a:p>
            <a:pPr marL="227160" indent="-209880">
              <a:lnSpc>
                <a:spcPct val="100000"/>
              </a:lnSpc>
              <a:spcBef>
                <a:spcPts val="601"/>
              </a:spcBef>
              <a:buClr>
                <a:srgbClr val="ffffff"/>
              </a:buClr>
              <a:buFont typeface="StarSymbol"/>
              <a:buAutoNum type="arabicPeriod"/>
              <a:tabLst>
                <a:tab algn="l" pos="227160"/>
              </a:tabLst>
            </a:pPr>
            <a:r>
              <a:rPr b="0" lang="en-IN" sz="1500" spc="-7" strike="noStrike">
                <a:solidFill>
                  <a:srgbClr val="ffffff"/>
                </a:solidFill>
                <a:latin typeface="Microsoft Sans Serif"/>
                <a:ea typeface="DejaVu Sans"/>
              </a:rPr>
              <a:t>API</a:t>
            </a:r>
            <a:r>
              <a:rPr b="0" lang="en-IN" sz="1500" spc="-55" strike="noStrike">
                <a:solidFill>
                  <a:srgbClr val="ffffff"/>
                </a:solidFill>
                <a:latin typeface="Microsoft Sans Serif"/>
                <a:ea typeface="DejaVu Sans"/>
              </a:rPr>
              <a:t> </a:t>
            </a:r>
            <a:r>
              <a:rPr b="0" lang="en-IN" sz="1500" spc="-7" strike="noStrike">
                <a:solidFill>
                  <a:srgbClr val="ffffff"/>
                </a:solidFill>
                <a:latin typeface="Microsoft Sans Serif"/>
                <a:ea typeface="DejaVu Sans"/>
              </a:rPr>
              <a:t>testing</a:t>
            </a:r>
            <a:endParaRPr b="0" lang="en-IN" sz="1500" spc="-1" strike="noStrike">
              <a:solidFill>
                <a:srgbClr val="000000"/>
              </a:solidFill>
              <a:latin typeface="Arial"/>
            </a:endParaRPr>
          </a:p>
          <a:p>
            <a:pPr marL="227160" indent="-209880">
              <a:lnSpc>
                <a:spcPct val="100000"/>
              </a:lnSpc>
              <a:spcBef>
                <a:spcPts val="601"/>
              </a:spcBef>
              <a:buClr>
                <a:srgbClr val="ffffff"/>
              </a:buClr>
              <a:buFont typeface="StarSymbol"/>
              <a:buAutoNum type="arabicPeriod"/>
              <a:tabLst>
                <a:tab algn="l" pos="227160"/>
              </a:tabLst>
            </a:pPr>
            <a:r>
              <a:rPr b="0" lang="en-IN" sz="1500" spc="-7" strike="noStrike">
                <a:solidFill>
                  <a:srgbClr val="ffffff"/>
                </a:solidFill>
                <a:latin typeface="Microsoft Sans Serif"/>
                <a:ea typeface="DejaVu Sans"/>
              </a:rPr>
              <a:t>User</a:t>
            </a:r>
            <a:r>
              <a:rPr b="0" lang="en-IN" sz="1500" spc="7" strike="noStrike">
                <a:solidFill>
                  <a:srgbClr val="ffffff"/>
                </a:solidFill>
                <a:latin typeface="Microsoft Sans Serif"/>
                <a:ea typeface="DejaVu Sans"/>
              </a:rPr>
              <a:t> </a:t>
            </a:r>
            <a:r>
              <a:rPr b="0" lang="en-IN" sz="1500" spc="-7" strike="noStrike">
                <a:solidFill>
                  <a:srgbClr val="ffffff"/>
                </a:solidFill>
                <a:latin typeface="Microsoft Sans Serif"/>
                <a:ea typeface="DejaVu Sans"/>
              </a:rPr>
              <a:t>interface</a:t>
            </a:r>
            <a:r>
              <a:rPr b="0" lang="en-IN" sz="1500" spc="7" strike="noStrike">
                <a:solidFill>
                  <a:srgbClr val="ffffff"/>
                </a:solidFill>
                <a:latin typeface="Microsoft Sans Serif"/>
                <a:ea typeface="DejaVu Sans"/>
              </a:rPr>
              <a:t> </a:t>
            </a:r>
            <a:r>
              <a:rPr b="0" lang="en-IN" sz="1500" spc="-7" strike="noStrike">
                <a:solidFill>
                  <a:srgbClr val="ffffff"/>
                </a:solidFill>
                <a:latin typeface="Microsoft Sans Serif"/>
                <a:ea typeface="DejaVu Sans"/>
              </a:rPr>
              <a:t>testing</a:t>
            </a:r>
            <a:r>
              <a:rPr b="0" lang="en-IN" sz="1500" spc="7" strike="noStrike">
                <a:solidFill>
                  <a:srgbClr val="ffffff"/>
                </a:solidFill>
                <a:latin typeface="Microsoft Sans Serif"/>
                <a:ea typeface="DejaVu Sans"/>
              </a:rPr>
              <a:t> </a:t>
            </a:r>
            <a:r>
              <a:rPr b="0" lang="en-IN" sz="1500" spc="-7" strike="noStrike">
                <a:solidFill>
                  <a:srgbClr val="ffffff"/>
                </a:solidFill>
                <a:latin typeface="Microsoft Sans Serif"/>
                <a:ea typeface="DejaVu Sans"/>
              </a:rPr>
              <a:t>(UI)</a:t>
            </a:r>
            <a:endParaRPr b="0" lang="en-IN" sz="1500" spc="-1" strike="noStrike">
              <a:solidFill>
                <a:srgbClr val="000000"/>
              </a:solidFill>
              <a:latin typeface="Arial"/>
            </a:endParaRPr>
          </a:p>
          <a:p>
            <a:pPr marL="227160" indent="-209880">
              <a:lnSpc>
                <a:spcPct val="100000"/>
              </a:lnSpc>
              <a:spcBef>
                <a:spcPts val="601"/>
              </a:spcBef>
              <a:buClr>
                <a:srgbClr val="ffffff"/>
              </a:buClr>
              <a:buFont typeface="StarSymbol"/>
              <a:buAutoNum type="arabicPeriod"/>
              <a:tabLst>
                <a:tab algn="l" pos="227160"/>
              </a:tabLst>
            </a:pPr>
            <a:r>
              <a:rPr b="0" lang="en-IN" sz="1500" spc="-1" strike="noStrike">
                <a:solidFill>
                  <a:srgbClr val="ffffff"/>
                </a:solidFill>
                <a:latin typeface="Microsoft Sans Serif"/>
                <a:ea typeface="DejaVu Sans"/>
              </a:rPr>
              <a:t>System </a:t>
            </a:r>
            <a:r>
              <a:rPr b="0" lang="en-IN" sz="1500" spc="-7" strike="noStrike">
                <a:solidFill>
                  <a:srgbClr val="ffffff"/>
                </a:solidFill>
                <a:latin typeface="Microsoft Sans Serif"/>
                <a:ea typeface="DejaVu Sans"/>
              </a:rPr>
              <a:t>testing</a:t>
            </a:r>
            <a:r>
              <a:rPr b="0" lang="en-IN" sz="1500" spc="7" strike="noStrike">
                <a:solidFill>
                  <a:srgbClr val="ffffff"/>
                </a:solidFill>
                <a:latin typeface="Microsoft Sans Serif"/>
                <a:ea typeface="DejaVu Sans"/>
              </a:rPr>
              <a:t> </a:t>
            </a:r>
            <a:r>
              <a:rPr b="0" lang="en-IN" sz="1500" spc="-1" strike="noStrike">
                <a:solidFill>
                  <a:srgbClr val="ffffff"/>
                </a:solidFill>
                <a:latin typeface="Microsoft Sans Serif"/>
                <a:ea typeface="DejaVu Sans"/>
              </a:rPr>
              <a:t>/</a:t>
            </a:r>
            <a:r>
              <a:rPr b="0" lang="en-IN" sz="1500" spc="1" strike="noStrike">
                <a:solidFill>
                  <a:srgbClr val="ffffff"/>
                </a:solidFill>
                <a:latin typeface="Microsoft Sans Serif"/>
                <a:ea typeface="DejaVu Sans"/>
              </a:rPr>
              <a:t> </a:t>
            </a:r>
            <a:r>
              <a:rPr b="0" lang="en-IN" sz="1500" spc="-7" strike="noStrike">
                <a:solidFill>
                  <a:srgbClr val="ffffff"/>
                </a:solidFill>
                <a:latin typeface="Microsoft Sans Serif"/>
                <a:ea typeface="DejaVu Sans"/>
              </a:rPr>
              <a:t>end-to-end</a:t>
            </a:r>
            <a:endParaRPr b="0" lang="en-IN" sz="1500" spc="-1" strike="noStrike">
              <a:solidFill>
                <a:srgbClr val="000000"/>
              </a:solidFill>
              <a:latin typeface="Arial"/>
            </a:endParaRPr>
          </a:p>
          <a:p>
            <a:pPr marL="227160" indent="-209880">
              <a:lnSpc>
                <a:spcPct val="100000"/>
              </a:lnSpc>
              <a:spcBef>
                <a:spcPts val="601"/>
              </a:spcBef>
              <a:buClr>
                <a:srgbClr val="ffffff"/>
              </a:buClr>
              <a:buFont typeface="StarSymbol"/>
              <a:buAutoNum type="arabicPeriod"/>
              <a:tabLst>
                <a:tab algn="l" pos="227160"/>
              </a:tabLst>
            </a:pPr>
            <a:r>
              <a:rPr b="0" lang="en-IN" sz="1500" spc="-7" strike="noStrike">
                <a:solidFill>
                  <a:srgbClr val="ffffff"/>
                </a:solidFill>
                <a:latin typeface="Microsoft Sans Serif"/>
                <a:ea typeface="DejaVu Sans"/>
              </a:rPr>
              <a:t>Requirements analyse</a:t>
            </a:r>
            <a:endParaRPr b="0" lang="en-IN" sz="1500" spc="-1" strike="noStrike">
              <a:solidFill>
                <a:srgbClr val="000000"/>
              </a:solidFill>
              <a:latin typeface="Arial"/>
            </a:endParaRPr>
          </a:p>
          <a:p>
            <a:pPr marL="227160" indent="-209880">
              <a:lnSpc>
                <a:spcPct val="100000"/>
              </a:lnSpc>
              <a:spcBef>
                <a:spcPts val="601"/>
              </a:spcBef>
              <a:buClr>
                <a:srgbClr val="ffffff"/>
              </a:buClr>
              <a:buFont typeface="StarSymbol"/>
              <a:buAutoNum type="arabicPeriod"/>
              <a:tabLst>
                <a:tab algn="l" pos="227160"/>
              </a:tabLst>
            </a:pPr>
            <a:r>
              <a:rPr b="0" lang="en-IN" sz="1500" spc="-7" strike="noStrike">
                <a:solidFill>
                  <a:srgbClr val="ffffff"/>
                </a:solidFill>
                <a:latin typeface="Microsoft Sans Serif"/>
                <a:ea typeface="DejaVu Sans"/>
              </a:rPr>
              <a:t>Bug-tracking</a:t>
            </a:r>
            <a:endParaRPr b="0" lang="en-IN" sz="1500" spc="-1" strike="noStrike">
              <a:solidFill>
                <a:srgbClr val="000000"/>
              </a:solidFill>
              <a:latin typeface="Arial"/>
            </a:endParaRPr>
          </a:p>
          <a:p>
            <a:pPr marL="221760" indent="-208440">
              <a:lnSpc>
                <a:spcPct val="133000"/>
              </a:lnSpc>
              <a:buClr>
                <a:srgbClr val="ffffff"/>
              </a:buClr>
              <a:buFont typeface="StarSymbol"/>
              <a:buAutoNum type="arabicPeriod"/>
              <a:tabLst>
                <a:tab algn="l" pos="221760"/>
              </a:tabLst>
            </a:pPr>
            <a:r>
              <a:rPr b="0" lang="en-IN" sz="1500" spc="-7" strike="noStrike">
                <a:solidFill>
                  <a:srgbClr val="ffffff"/>
                </a:solidFill>
                <a:latin typeface="Microsoft Sans Serif"/>
                <a:ea typeface="DejaVu Sans"/>
              </a:rPr>
              <a:t>Creating</a:t>
            </a:r>
            <a:r>
              <a:rPr b="0" lang="en-IN" sz="1500" spc="7" strike="noStrike">
                <a:solidFill>
                  <a:srgbClr val="ffffff"/>
                </a:solidFill>
                <a:latin typeface="Microsoft Sans Serif"/>
                <a:ea typeface="DejaVu Sans"/>
              </a:rPr>
              <a:t> </a:t>
            </a:r>
            <a:r>
              <a:rPr b="0" lang="en-IN" sz="1500" spc="-7" strike="noStrike">
                <a:solidFill>
                  <a:srgbClr val="ffffff"/>
                </a:solidFill>
                <a:latin typeface="Microsoft Sans Serif"/>
                <a:ea typeface="DejaVu Sans"/>
              </a:rPr>
              <a:t>test</a:t>
            </a:r>
            <a:r>
              <a:rPr b="0" lang="en-IN" sz="1500" spc="7" strike="noStrike">
                <a:solidFill>
                  <a:srgbClr val="ffffff"/>
                </a:solidFill>
                <a:latin typeface="Microsoft Sans Serif"/>
                <a:ea typeface="DejaVu Sans"/>
              </a:rPr>
              <a:t> </a:t>
            </a:r>
            <a:r>
              <a:rPr b="0" lang="en-IN" sz="1500" spc="-7" strike="noStrike">
                <a:solidFill>
                  <a:srgbClr val="ffffff"/>
                </a:solidFill>
                <a:latin typeface="Microsoft Sans Serif"/>
                <a:ea typeface="DejaVu Sans"/>
              </a:rPr>
              <a:t>data.</a:t>
            </a:r>
            <a:endParaRPr b="0" lang="en-IN" sz="1500" spc="-1" strike="noStrike">
              <a:solidFill>
                <a:srgbClr val="000000"/>
              </a:solidFill>
              <a:latin typeface="Arial"/>
            </a:endParaRPr>
          </a:p>
        </p:txBody>
      </p:sp>
      <p:pic>
        <p:nvPicPr>
          <p:cNvPr id="236" name="object 16" descr=""/>
          <p:cNvPicPr/>
          <p:nvPr/>
        </p:nvPicPr>
        <p:blipFill>
          <a:blip r:embed="rId1"/>
          <a:stretch/>
        </p:blipFill>
        <p:spPr>
          <a:xfrm>
            <a:off x="2914560" y="7175160"/>
            <a:ext cx="1217880" cy="121572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CustomShape 1"/>
          <p:cNvSpPr/>
          <p:nvPr/>
        </p:nvSpPr>
        <p:spPr>
          <a:xfrm>
            <a:off x="726120" y="964440"/>
            <a:ext cx="4203720" cy="838440"/>
          </a:xfrm>
          <a:prstGeom prst="rect">
            <a:avLst/>
          </a:prstGeom>
          <a:noFill/>
          <a:ln>
            <a:noFill/>
          </a:ln>
        </p:spPr>
        <p:style>
          <a:lnRef idx="0"/>
          <a:fillRef idx="0"/>
          <a:effectRef idx="0"/>
          <a:fontRef idx="minor"/>
        </p:style>
        <p:txBody>
          <a:bodyPr lIns="0" rIns="0" tIns="12600" bIns="0">
            <a:spAutoFit/>
          </a:bodyPr>
          <a:p>
            <a:pPr marL="12600">
              <a:lnSpc>
                <a:spcPct val="134000"/>
              </a:lnSpc>
              <a:spcBef>
                <a:spcPts val="99"/>
              </a:spcBef>
            </a:pPr>
            <a:r>
              <a:rPr b="0" lang="en-IN" sz="1350" spc="-15" strike="noStrike">
                <a:solidFill>
                  <a:srgbClr val="000000"/>
                </a:solidFill>
                <a:latin typeface="Microsoft Sans Serif"/>
                <a:ea typeface="DejaVu Sans"/>
              </a:rPr>
              <a:t>We</a:t>
            </a:r>
            <a:r>
              <a:rPr b="0" lang="en-IN" sz="1350" spc="15" strike="noStrike">
                <a:solidFill>
                  <a:srgbClr val="000000"/>
                </a:solidFill>
                <a:latin typeface="Microsoft Sans Serif"/>
                <a:ea typeface="DejaVu Sans"/>
              </a:rPr>
              <a:t> </a:t>
            </a:r>
            <a:r>
              <a:rPr b="0" lang="en-IN" sz="1350" spc="-7" strike="noStrike">
                <a:solidFill>
                  <a:srgbClr val="000000"/>
                </a:solidFill>
                <a:latin typeface="Microsoft Sans Serif"/>
                <a:ea typeface="DejaVu Sans"/>
              </a:rPr>
              <a:t>are</a:t>
            </a:r>
            <a:r>
              <a:rPr b="0" lang="en-IN" sz="1350" spc="21" strike="noStrike">
                <a:solidFill>
                  <a:srgbClr val="000000"/>
                </a:solidFill>
                <a:latin typeface="Microsoft Sans Serif"/>
                <a:ea typeface="DejaVu Sans"/>
              </a:rPr>
              <a:t> </a:t>
            </a:r>
            <a:r>
              <a:rPr b="0" lang="en-IN" sz="1350" spc="-7" strike="noStrike">
                <a:solidFill>
                  <a:srgbClr val="000000"/>
                </a:solidFill>
                <a:latin typeface="Microsoft Sans Serif"/>
                <a:ea typeface="DejaVu Sans"/>
              </a:rPr>
              <a:t>trying</a:t>
            </a:r>
            <a:r>
              <a:rPr b="0" lang="en-IN" sz="1350" spc="15" strike="noStrike">
                <a:solidFill>
                  <a:srgbClr val="000000"/>
                </a:solidFill>
                <a:latin typeface="Microsoft Sans Serif"/>
                <a:ea typeface="DejaVu Sans"/>
              </a:rPr>
              <a:t> </a:t>
            </a:r>
            <a:r>
              <a:rPr b="0" lang="en-IN" sz="1350" spc="-7" strike="noStrike">
                <a:solidFill>
                  <a:srgbClr val="000000"/>
                </a:solidFill>
                <a:latin typeface="Microsoft Sans Serif"/>
                <a:ea typeface="DejaVu Sans"/>
              </a:rPr>
              <a:t>to</a:t>
            </a:r>
            <a:r>
              <a:rPr b="0" lang="en-IN" sz="1350" spc="21" strike="noStrike">
                <a:solidFill>
                  <a:srgbClr val="000000"/>
                </a:solidFill>
                <a:latin typeface="Microsoft Sans Serif"/>
                <a:ea typeface="DejaVu Sans"/>
              </a:rPr>
              <a:t> </a:t>
            </a:r>
            <a:r>
              <a:rPr b="0" lang="en-IN" sz="1350" spc="-7" strike="noStrike">
                <a:solidFill>
                  <a:srgbClr val="000000"/>
                </a:solidFill>
                <a:latin typeface="Microsoft Sans Serif"/>
                <a:ea typeface="DejaVu Sans"/>
              </a:rPr>
              <a:t>keep</a:t>
            </a:r>
            <a:r>
              <a:rPr b="0" lang="en-IN" sz="1350" spc="15" strike="noStrike">
                <a:solidFill>
                  <a:srgbClr val="000000"/>
                </a:solidFill>
                <a:latin typeface="Microsoft Sans Serif"/>
                <a:ea typeface="DejaVu Sans"/>
              </a:rPr>
              <a:t> </a:t>
            </a:r>
            <a:r>
              <a:rPr b="0" lang="en-IN" sz="1350" spc="-7" strike="noStrike">
                <a:solidFill>
                  <a:srgbClr val="000000"/>
                </a:solidFill>
                <a:latin typeface="Microsoft Sans Serif"/>
                <a:ea typeface="DejaVu Sans"/>
              </a:rPr>
              <a:t>a</a:t>
            </a:r>
            <a:r>
              <a:rPr b="0" lang="en-IN" sz="1350" spc="21" strike="noStrike">
                <a:solidFill>
                  <a:srgbClr val="000000"/>
                </a:solidFill>
                <a:latin typeface="Microsoft Sans Serif"/>
                <a:ea typeface="DejaVu Sans"/>
              </a:rPr>
              <a:t> </a:t>
            </a:r>
            <a:r>
              <a:rPr b="0" lang="en-IN" sz="1350" spc="-7" strike="noStrike">
                <a:solidFill>
                  <a:srgbClr val="000000"/>
                </a:solidFill>
                <a:latin typeface="Microsoft Sans Serif"/>
                <a:ea typeface="DejaVu Sans"/>
              </a:rPr>
              <a:t>single</a:t>
            </a:r>
            <a:r>
              <a:rPr b="0" lang="en-IN" sz="1350" spc="15" strike="noStrike">
                <a:solidFill>
                  <a:srgbClr val="000000"/>
                </a:solidFill>
                <a:latin typeface="Microsoft Sans Serif"/>
                <a:ea typeface="DejaVu Sans"/>
              </a:rPr>
              <a:t> </a:t>
            </a:r>
            <a:r>
              <a:rPr b="0" lang="en-IN" sz="1350" spc="-7" strike="noStrike">
                <a:solidFill>
                  <a:srgbClr val="000000"/>
                </a:solidFill>
                <a:latin typeface="Microsoft Sans Serif"/>
                <a:ea typeface="DejaVu Sans"/>
              </a:rPr>
              <a:t>format</a:t>
            </a:r>
            <a:r>
              <a:rPr b="0" lang="en-IN" sz="1350" spc="21" strike="noStrike">
                <a:solidFill>
                  <a:srgbClr val="000000"/>
                </a:solidFill>
                <a:latin typeface="Microsoft Sans Serif"/>
                <a:ea typeface="DejaVu Sans"/>
              </a:rPr>
              <a:t> </a:t>
            </a:r>
            <a:r>
              <a:rPr b="0" lang="en-IN" sz="1350" spc="-7" strike="noStrike">
                <a:solidFill>
                  <a:srgbClr val="000000"/>
                </a:solidFill>
                <a:latin typeface="Microsoft Sans Serif"/>
                <a:ea typeface="DejaVu Sans"/>
              </a:rPr>
              <a:t>across</a:t>
            </a:r>
            <a:r>
              <a:rPr b="0" lang="en-IN" sz="1350" spc="15" strike="noStrike">
                <a:solidFill>
                  <a:srgbClr val="000000"/>
                </a:solidFill>
                <a:latin typeface="Microsoft Sans Serif"/>
                <a:ea typeface="DejaVu Sans"/>
              </a:rPr>
              <a:t> </a:t>
            </a:r>
            <a:r>
              <a:rPr b="0" lang="en-IN" sz="1350" spc="-12" strike="noStrike">
                <a:solidFill>
                  <a:srgbClr val="000000"/>
                </a:solidFill>
                <a:latin typeface="Microsoft Sans Serif"/>
                <a:ea typeface="DejaVu Sans"/>
              </a:rPr>
              <a:t>all</a:t>
            </a:r>
            <a:r>
              <a:rPr b="0" lang="en-IN" sz="1350" spc="21" strike="noStrike">
                <a:solidFill>
                  <a:srgbClr val="000000"/>
                </a:solidFill>
                <a:latin typeface="Microsoft Sans Serif"/>
                <a:ea typeface="DejaVu Sans"/>
              </a:rPr>
              <a:t> </a:t>
            </a:r>
            <a:r>
              <a:rPr b="0" lang="en-IN" sz="1350" spc="-7" strike="noStrike">
                <a:solidFill>
                  <a:srgbClr val="000000"/>
                </a:solidFill>
                <a:latin typeface="Microsoft Sans Serif"/>
                <a:ea typeface="DejaVu Sans"/>
              </a:rPr>
              <a:t>the</a:t>
            </a:r>
            <a:r>
              <a:rPr b="0" lang="en-IN" sz="1350" spc="21" strike="noStrike">
                <a:solidFill>
                  <a:srgbClr val="000000"/>
                </a:solidFill>
                <a:latin typeface="Microsoft Sans Serif"/>
                <a:ea typeface="DejaVu Sans"/>
              </a:rPr>
              <a:t> </a:t>
            </a:r>
            <a:r>
              <a:rPr b="0" lang="en-IN" sz="1350" spc="-7" strike="noStrike">
                <a:solidFill>
                  <a:srgbClr val="000000"/>
                </a:solidFill>
                <a:latin typeface="Microsoft Sans Serif"/>
                <a:ea typeface="DejaVu Sans"/>
              </a:rPr>
              <a:t>test </a:t>
            </a:r>
            <a:r>
              <a:rPr b="0" lang="en-IN" sz="1350" spc="-347" strike="noStrike">
                <a:solidFill>
                  <a:srgbClr val="000000"/>
                </a:solidFill>
                <a:latin typeface="Microsoft Sans Serif"/>
                <a:ea typeface="DejaVu Sans"/>
              </a:rPr>
              <a:t> </a:t>
            </a:r>
            <a:r>
              <a:rPr b="0" lang="en-IN" sz="1350" spc="-7" strike="noStrike">
                <a:solidFill>
                  <a:srgbClr val="000000"/>
                </a:solidFill>
                <a:latin typeface="Microsoft Sans Serif"/>
                <a:ea typeface="DejaVu Sans"/>
              </a:rPr>
              <a:t>documentation</a:t>
            </a:r>
            <a:r>
              <a:rPr b="0" lang="en-IN" sz="1350" spc="9" strike="noStrike">
                <a:solidFill>
                  <a:srgbClr val="000000"/>
                </a:solidFill>
                <a:latin typeface="Microsoft Sans Serif"/>
                <a:ea typeface="DejaVu Sans"/>
              </a:rPr>
              <a:t> </a:t>
            </a:r>
            <a:r>
              <a:rPr b="0" lang="en-IN" sz="1350" spc="-7" strike="noStrike">
                <a:solidFill>
                  <a:srgbClr val="000000"/>
                </a:solidFill>
                <a:latin typeface="Microsoft Sans Serif"/>
                <a:ea typeface="DejaVu Sans"/>
              </a:rPr>
              <a:t>types.</a:t>
            </a:r>
            <a:r>
              <a:rPr b="0" lang="en-IN" sz="1350" spc="15" strike="noStrike">
                <a:solidFill>
                  <a:srgbClr val="000000"/>
                </a:solidFill>
                <a:latin typeface="Microsoft Sans Serif"/>
                <a:ea typeface="DejaVu Sans"/>
              </a:rPr>
              <a:t> </a:t>
            </a:r>
            <a:r>
              <a:rPr b="0" lang="en-IN" sz="1350" spc="-7" strike="noStrike">
                <a:solidFill>
                  <a:srgbClr val="000000"/>
                </a:solidFill>
                <a:latin typeface="Microsoft Sans Serif"/>
                <a:ea typeface="DejaVu Sans"/>
              </a:rPr>
              <a:t>Here</a:t>
            </a:r>
            <a:r>
              <a:rPr b="0" lang="en-IN" sz="1350" spc="15" strike="noStrike">
                <a:solidFill>
                  <a:srgbClr val="000000"/>
                </a:solidFill>
                <a:latin typeface="Microsoft Sans Serif"/>
                <a:ea typeface="DejaVu Sans"/>
              </a:rPr>
              <a:t> </a:t>
            </a:r>
            <a:r>
              <a:rPr b="0" lang="en-IN" sz="1350" spc="-7" strike="noStrike">
                <a:solidFill>
                  <a:srgbClr val="000000"/>
                </a:solidFill>
                <a:latin typeface="Microsoft Sans Serif"/>
                <a:ea typeface="DejaVu Sans"/>
              </a:rPr>
              <a:t>are</a:t>
            </a:r>
            <a:r>
              <a:rPr b="0" lang="en-IN" sz="1350" spc="15" strike="noStrike">
                <a:solidFill>
                  <a:srgbClr val="000000"/>
                </a:solidFill>
                <a:latin typeface="Microsoft Sans Serif"/>
                <a:ea typeface="DejaVu Sans"/>
              </a:rPr>
              <a:t> </a:t>
            </a:r>
            <a:r>
              <a:rPr b="0" lang="en-IN" sz="1350" spc="-7" strike="noStrike">
                <a:solidFill>
                  <a:srgbClr val="000000"/>
                </a:solidFill>
                <a:latin typeface="Microsoft Sans Serif"/>
                <a:ea typeface="DejaVu Sans"/>
              </a:rPr>
              <a:t>some</a:t>
            </a:r>
            <a:r>
              <a:rPr b="0" lang="en-IN" sz="1350" spc="15" strike="noStrike">
                <a:solidFill>
                  <a:srgbClr val="000000"/>
                </a:solidFill>
                <a:latin typeface="Microsoft Sans Serif"/>
                <a:ea typeface="DejaVu Sans"/>
              </a:rPr>
              <a:t> </a:t>
            </a:r>
            <a:r>
              <a:rPr b="0" lang="en-IN" sz="1350" spc="-7" strike="noStrike">
                <a:solidFill>
                  <a:srgbClr val="000000"/>
                </a:solidFill>
                <a:latin typeface="Microsoft Sans Serif"/>
                <a:ea typeface="DejaVu Sans"/>
              </a:rPr>
              <a:t>examples:</a:t>
            </a:r>
            <a:endParaRPr b="0" lang="en-IN" sz="1350" spc="-1" strike="noStrike">
              <a:solidFill>
                <a:srgbClr val="000000"/>
              </a:solidFill>
              <a:latin typeface="Arial"/>
            </a:endParaRPr>
          </a:p>
        </p:txBody>
      </p:sp>
      <p:sp>
        <p:nvSpPr>
          <p:cNvPr id="238" name="CustomShape 2"/>
          <p:cNvSpPr/>
          <p:nvPr/>
        </p:nvSpPr>
        <p:spPr>
          <a:xfrm>
            <a:off x="720720" y="272880"/>
            <a:ext cx="3669120" cy="1691640"/>
          </a:xfrm>
          <a:prstGeom prst="rect">
            <a:avLst/>
          </a:prstGeom>
          <a:noFill/>
          <a:ln>
            <a:noFill/>
          </a:ln>
        </p:spPr>
        <p:style>
          <a:lnRef idx="0"/>
          <a:fillRef idx="0"/>
          <a:effectRef idx="0"/>
          <a:fontRef idx="minor"/>
        </p:style>
        <p:txBody>
          <a:bodyPr lIns="0" rIns="0" tIns="12600" bIns="0">
            <a:noAutofit/>
          </a:bodyPr>
          <a:p>
            <a:pPr marL="12600">
              <a:lnSpc>
                <a:spcPct val="100000"/>
              </a:lnSpc>
              <a:spcBef>
                <a:spcPts val="99"/>
              </a:spcBef>
            </a:pPr>
            <a:r>
              <a:rPr b="0" lang="en-IN" sz="2250" spc="94" strike="noStrike">
                <a:solidFill>
                  <a:srgbClr val="3b364b"/>
                </a:solidFill>
                <a:latin typeface="Lucida Sans Unicode"/>
                <a:ea typeface="DejaVu Sans"/>
              </a:rPr>
              <a:t>TEST</a:t>
            </a:r>
            <a:r>
              <a:rPr b="0" lang="en-IN" sz="2250" spc="75" strike="noStrike">
                <a:solidFill>
                  <a:srgbClr val="3b364b"/>
                </a:solidFill>
                <a:latin typeface="Lucida Sans Unicode"/>
                <a:ea typeface="DejaVu Sans"/>
              </a:rPr>
              <a:t> </a:t>
            </a:r>
            <a:r>
              <a:rPr b="0" lang="en-IN" sz="2250" spc="171" strike="noStrike">
                <a:solidFill>
                  <a:srgbClr val="3b364b"/>
                </a:solidFill>
                <a:latin typeface="Lucida Sans Unicode"/>
                <a:ea typeface="DejaVu Sans"/>
              </a:rPr>
              <a:t>DOCUMENTATION</a:t>
            </a:r>
            <a:endParaRPr b="0" lang="en-IN" sz="2250" spc="-1" strike="noStrike">
              <a:solidFill>
                <a:srgbClr val="000000"/>
              </a:solidFill>
              <a:latin typeface="Arial"/>
            </a:endParaRPr>
          </a:p>
        </p:txBody>
      </p:sp>
      <p:sp>
        <p:nvSpPr>
          <p:cNvPr id="239" name="CustomShape 3"/>
          <p:cNvSpPr/>
          <p:nvPr/>
        </p:nvSpPr>
        <p:spPr>
          <a:xfrm>
            <a:off x="735840" y="819000"/>
            <a:ext cx="1247040" cy="19080"/>
          </a:xfrm>
          <a:custGeom>
            <a:avLst/>
            <a:gdLst/>
            <a:ahLst/>
            <a:rect l="l" t="t" r="r" b="b"/>
            <a:pathLst>
              <a:path w="1247775" h="19684">
                <a:moveTo>
                  <a:pt x="1247775" y="25"/>
                </a:moveTo>
                <a:lnTo>
                  <a:pt x="703961" y="25"/>
                </a:lnTo>
                <a:lnTo>
                  <a:pt x="0" y="0"/>
                </a:lnTo>
                <a:lnTo>
                  <a:pt x="0" y="19062"/>
                </a:lnTo>
                <a:lnTo>
                  <a:pt x="703783" y="19062"/>
                </a:lnTo>
                <a:lnTo>
                  <a:pt x="1247775" y="19075"/>
                </a:lnTo>
                <a:lnTo>
                  <a:pt x="1247775" y="25"/>
                </a:lnTo>
                <a:close/>
              </a:path>
            </a:pathLst>
          </a:custGeom>
          <a:solidFill>
            <a:srgbClr val="ffaf04"/>
          </a:solidFill>
          <a:ln>
            <a:noFill/>
          </a:ln>
        </p:spPr>
        <p:style>
          <a:lnRef idx="0"/>
          <a:fillRef idx="0"/>
          <a:effectRef idx="0"/>
          <a:fontRef idx="minor"/>
        </p:style>
      </p:sp>
      <p:pic>
        <p:nvPicPr>
          <p:cNvPr id="240" name="object 7" descr=""/>
          <p:cNvPicPr/>
          <p:nvPr/>
        </p:nvPicPr>
        <p:blipFill>
          <a:blip r:embed="rId1"/>
          <a:stretch/>
        </p:blipFill>
        <p:spPr>
          <a:xfrm>
            <a:off x="647640" y="9620280"/>
            <a:ext cx="104040" cy="113760"/>
          </a:xfrm>
          <a:prstGeom prst="rect">
            <a:avLst/>
          </a:prstGeom>
          <a:ln>
            <a:noFill/>
          </a:ln>
        </p:spPr>
      </p:pic>
      <p:sp>
        <p:nvSpPr>
          <p:cNvPr id="241" name="TextShape 4"/>
          <p:cNvSpPr txBox="1"/>
          <p:nvPr/>
        </p:nvSpPr>
        <p:spPr>
          <a:xfrm>
            <a:off x="504000" y="2016000"/>
            <a:ext cx="2664000" cy="602280"/>
          </a:xfrm>
          <a:prstGeom prst="rect">
            <a:avLst/>
          </a:prstGeom>
          <a:noFill/>
          <a:ln>
            <a:noFill/>
          </a:ln>
        </p:spPr>
        <p:txBody>
          <a:bodyPr lIns="90000" rIns="90000" tIns="45000" bIns="45000">
            <a:noAutofit/>
          </a:bodyPr>
          <a:p>
            <a:r>
              <a:rPr b="1" lang="en-IN" sz="1800" spc="-1" strike="noStrike">
                <a:solidFill>
                  <a:srgbClr val="000000"/>
                </a:solidFill>
                <a:latin typeface="Arial"/>
              </a:rPr>
              <a:t>Test Plan Document:</a:t>
            </a:r>
            <a:endParaRPr b="0" lang="en-IN" sz="1800" spc="-1" strike="noStrike">
              <a:solidFill>
                <a:srgbClr val="000000"/>
              </a:solidFill>
              <a:latin typeface="Arial"/>
            </a:endParaRPr>
          </a:p>
        </p:txBody>
      </p:sp>
      <p:pic>
        <p:nvPicPr>
          <p:cNvPr id="242" name="" descr=""/>
          <p:cNvPicPr/>
          <p:nvPr/>
        </p:nvPicPr>
        <p:blipFill>
          <a:blip r:embed="rId2"/>
          <a:srcRect l="29614" t="17488" r="32402" b="12906"/>
          <a:stretch/>
        </p:blipFill>
        <p:spPr>
          <a:xfrm>
            <a:off x="864000" y="2500560"/>
            <a:ext cx="4824000" cy="5059440"/>
          </a:xfrm>
          <a:prstGeom prst="rect">
            <a:avLst/>
          </a:prstGeom>
          <a:ln>
            <a:noFill/>
          </a:ln>
        </p:spPr>
      </p:pic>
      <p:sp>
        <p:nvSpPr>
          <p:cNvPr id="243" name="TextShape 5"/>
          <p:cNvSpPr txBox="1"/>
          <p:nvPr/>
        </p:nvSpPr>
        <p:spPr>
          <a:xfrm>
            <a:off x="936000" y="7933680"/>
            <a:ext cx="3528000" cy="346320"/>
          </a:xfrm>
          <a:prstGeom prst="rect">
            <a:avLst/>
          </a:prstGeom>
          <a:noFill/>
          <a:ln>
            <a:noFill/>
          </a:ln>
        </p:spPr>
        <p:txBody>
          <a:bodyPr lIns="90000" rIns="90000" tIns="45000" bIns="45000">
            <a:noAutofit/>
          </a:bodyPr>
          <a:p>
            <a:r>
              <a:rPr b="1" lang="en-IN" sz="1800" spc="-1" strike="noStrike">
                <a:solidFill>
                  <a:srgbClr val="000000"/>
                </a:solidFill>
                <a:latin typeface="Arial"/>
              </a:rPr>
              <a:t>Test plan Documentation Link</a:t>
            </a:r>
            <a:endParaRPr b="0" lang="en-IN" sz="1800" spc="-1" strike="noStrike">
              <a:solidFill>
                <a:srgbClr val="000000"/>
              </a:solidFill>
              <a:latin typeface="Arial"/>
            </a:endParaRPr>
          </a:p>
        </p:txBody>
      </p:sp>
      <p:sp>
        <p:nvSpPr>
          <p:cNvPr id="244" name="TextShape 6"/>
          <p:cNvSpPr txBox="1"/>
          <p:nvPr/>
        </p:nvSpPr>
        <p:spPr>
          <a:xfrm>
            <a:off x="504000" y="8352000"/>
            <a:ext cx="7056000" cy="360000"/>
          </a:xfrm>
          <a:prstGeom prst="rect">
            <a:avLst/>
          </a:prstGeom>
          <a:noFill/>
          <a:ln>
            <a:noFill/>
          </a:ln>
        </p:spPr>
        <p:txBody>
          <a:bodyPr lIns="90000" rIns="90000" tIns="45000" bIns="45000">
            <a:noAutofit/>
          </a:bodyPr>
          <a:p>
            <a:pPr algn="just"/>
            <a:r>
              <a:rPr b="0" lang="en-IN" sz="1800" spc="-1" strike="noStrike">
                <a:solidFill>
                  <a:srgbClr val="000000"/>
                </a:solidFill>
                <a:latin typeface="Arial"/>
                <a:ea typeface="Noto Sans CJK SC"/>
                <a:hlinkClick r:id="rId3"/>
              </a:rPr>
              <a:t>https://1drv.ms/b/s!ArcqqmFm4cG7bEiHA30-kku0OsU?e=sw4FWN</a:t>
            </a:r>
            <a:endParaRPr b="0" lang="en-IN"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CustomShape 1"/>
          <p:cNvSpPr/>
          <p:nvPr/>
        </p:nvSpPr>
        <p:spPr>
          <a:xfrm>
            <a:off x="765000" y="933480"/>
            <a:ext cx="1247040" cy="19080"/>
          </a:xfrm>
          <a:custGeom>
            <a:avLst/>
            <a:gdLst/>
            <a:ahLst/>
            <a:rect l="l" t="t" r="r" b="b"/>
            <a:pathLst>
              <a:path w="1247775" h="19684">
                <a:moveTo>
                  <a:pt x="1247775" y="25"/>
                </a:moveTo>
                <a:lnTo>
                  <a:pt x="703973" y="25"/>
                </a:lnTo>
                <a:lnTo>
                  <a:pt x="0" y="0"/>
                </a:lnTo>
                <a:lnTo>
                  <a:pt x="0" y="19062"/>
                </a:lnTo>
                <a:lnTo>
                  <a:pt x="703783" y="19062"/>
                </a:lnTo>
                <a:lnTo>
                  <a:pt x="1247775" y="19075"/>
                </a:lnTo>
                <a:lnTo>
                  <a:pt x="1247775" y="25"/>
                </a:lnTo>
                <a:close/>
              </a:path>
            </a:pathLst>
          </a:custGeom>
          <a:solidFill>
            <a:srgbClr val="ffaf04"/>
          </a:solidFill>
          <a:ln>
            <a:noFill/>
          </a:ln>
        </p:spPr>
        <p:style>
          <a:lnRef idx="0"/>
          <a:fillRef idx="0"/>
          <a:effectRef idx="0"/>
          <a:fontRef idx="minor"/>
        </p:style>
      </p:sp>
      <p:sp>
        <p:nvSpPr>
          <p:cNvPr id="246" name="CustomShape 2"/>
          <p:cNvSpPr/>
          <p:nvPr/>
        </p:nvSpPr>
        <p:spPr>
          <a:xfrm>
            <a:off x="806400" y="9550800"/>
            <a:ext cx="1743480" cy="172440"/>
          </a:xfrm>
          <a:prstGeom prst="rect">
            <a:avLst/>
          </a:prstGeom>
          <a:noFill/>
          <a:ln>
            <a:noFill/>
          </a:ln>
        </p:spPr>
        <p:style>
          <a:lnRef idx="0"/>
          <a:fillRef idx="0"/>
          <a:effectRef idx="0"/>
          <a:fontRef idx="minor"/>
        </p:style>
      </p:sp>
      <p:pic>
        <p:nvPicPr>
          <p:cNvPr id="247" name="object 4" descr=""/>
          <p:cNvPicPr/>
          <p:nvPr/>
        </p:nvPicPr>
        <p:blipFill>
          <a:blip r:embed="rId1"/>
          <a:stretch/>
        </p:blipFill>
        <p:spPr>
          <a:xfrm>
            <a:off x="647640" y="9620280"/>
            <a:ext cx="104040" cy="113760"/>
          </a:xfrm>
          <a:prstGeom prst="rect">
            <a:avLst/>
          </a:prstGeom>
          <a:ln>
            <a:noFill/>
          </a:ln>
        </p:spPr>
      </p:pic>
      <p:sp>
        <p:nvSpPr>
          <p:cNvPr id="248" name="CustomShape 3"/>
          <p:cNvSpPr/>
          <p:nvPr/>
        </p:nvSpPr>
        <p:spPr>
          <a:xfrm>
            <a:off x="753840" y="425520"/>
            <a:ext cx="3669120" cy="1691640"/>
          </a:xfrm>
          <a:prstGeom prst="rect">
            <a:avLst/>
          </a:prstGeom>
          <a:noFill/>
          <a:ln>
            <a:noFill/>
          </a:ln>
        </p:spPr>
        <p:style>
          <a:lnRef idx="0"/>
          <a:fillRef idx="0"/>
          <a:effectRef idx="0"/>
          <a:fontRef idx="minor"/>
        </p:style>
        <p:txBody>
          <a:bodyPr lIns="0" rIns="0" tIns="12600" bIns="0">
            <a:noAutofit/>
          </a:bodyPr>
          <a:p>
            <a:pPr marL="12600">
              <a:lnSpc>
                <a:spcPct val="100000"/>
              </a:lnSpc>
              <a:spcBef>
                <a:spcPts val="99"/>
              </a:spcBef>
            </a:pPr>
            <a:r>
              <a:rPr b="0" lang="en-IN" sz="2250" spc="94" strike="noStrike">
                <a:solidFill>
                  <a:srgbClr val="3b364b"/>
                </a:solidFill>
                <a:latin typeface="Lucida Sans Unicode"/>
                <a:ea typeface="DejaVu Sans"/>
              </a:rPr>
              <a:t>TEST</a:t>
            </a:r>
            <a:r>
              <a:rPr b="0" lang="en-IN" sz="2250" spc="75" strike="noStrike">
                <a:solidFill>
                  <a:srgbClr val="3b364b"/>
                </a:solidFill>
                <a:latin typeface="Lucida Sans Unicode"/>
                <a:ea typeface="DejaVu Sans"/>
              </a:rPr>
              <a:t> </a:t>
            </a:r>
            <a:r>
              <a:rPr b="0" lang="en-IN" sz="2250" spc="171" strike="noStrike">
                <a:solidFill>
                  <a:srgbClr val="3b364b"/>
                </a:solidFill>
                <a:latin typeface="Lucida Sans Unicode"/>
                <a:ea typeface="DejaVu Sans"/>
              </a:rPr>
              <a:t>DOCUMENTATION</a:t>
            </a:r>
            <a:endParaRPr b="0" lang="en-IN" sz="2250" spc="-1" strike="noStrike">
              <a:solidFill>
                <a:srgbClr val="000000"/>
              </a:solidFill>
              <a:latin typeface="Arial"/>
            </a:endParaRPr>
          </a:p>
        </p:txBody>
      </p:sp>
      <p:pic>
        <p:nvPicPr>
          <p:cNvPr id="249" name="" descr=""/>
          <p:cNvPicPr/>
          <p:nvPr/>
        </p:nvPicPr>
        <p:blipFill>
          <a:blip r:embed="rId2"/>
          <a:srcRect l="2815" t="39451" r="4547" b="39505"/>
          <a:stretch/>
        </p:blipFill>
        <p:spPr>
          <a:xfrm>
            <a:off x="72360" y="5760000"/>
            <a:ext cx="7199640" cy="1584000"/>
          </a:xfrm>
          <a:prstGeom prst="rect">
            <a:avLst/>
          </a:prstGeom>
          <a:ln>
            <a:noFill/>
          </a:ln>
        </p:spPr>
      </p:pic>
      <p:sp>
        <p:nvSpPr>
          <p:cNvPr id="250" name="TextShape 4"/>
          <p:cNvSpPr txBox="1"/>
          <p:nvPr/>
        </p:nvSpPr>
        <p:spPr>
          <a:xfrm>
            <a:off x="432000" y="5125680"/>
            <a:ext cx="1584000" cy="346320"/>
          </a:xfrm>
          <a:prstGeom prst="rect">
            <a:avLst/>
          </a:prstGeom>
          <a:noFill/>
          <a:ln>
            <a:noFill/>
          </a:ln>
        </p:spPr>
        <p:txBody>
          <a:bodyPr lIns="90000" rIns="90000" tIns="45000" bIns="45000">
            <a:noAutofit/>
          </a:bodyPr>
          <a:p>
            <a:r>
              <a:rPr b="0" lang="en-IN" sz="1800" spc="-1" strike="noStrike">
                <a:solidFill>
                  <a:srgbClr val="000000"/>
                </a:solidFill>
                <a:latin typeface="Arial"/>
              </a:rPr>
              <a:t>Test Case</a:t>
            </a:r>
            <a:endParaRPr b="0" lang="en-IN" sz="1800" spc="-1" strike="noStrike">
              <a:solidFill>
                <a:srgbClr val="000000"/>
              </a:solidFill>
              <a:latin typeface="Arial"/>
            </a:endParaRPr>
          </a:p>
        </p:txBody>
      </p:sp>
      <p:pic>
        <p:nvPicPr>
          <p:cNvPr id="251" name="" descr=""/>
          <p:cNvPicPr/>
          <p:nvPr/>
        </p:nvPicPr>
        <p:blipFill>
          <a:blip r:embed="rId3"/>
          <a:srcRect l="1888" t="21646" r="51789" b="49211"/>
          <a:stretch/>
        </p:blipFill>
        <p:spPr>
          <a:xfrm>
            <a:off x="216000" y="1944000"/>
            <a:ext cx="7001280" cy="2520000"/>
          </a:xfrm>
          <a:prstGeom prst="rect">
            <a:avLst/>
          </a:prstGeom>
          <a:ln>
            <a:noFill/>
          </a:ln>
        </p:spPr>
      </p:pic>
      <p:sp>
        <p:nvSpPr>
          <p:cNvPr id="252" name="TextShape 5"/>
          <p:cNvSpPr txBox="1"/>
          <p:nvPr/>
        </p:nvSpPr>
        <p:spPr>
          <a:xfrm>
            <a:off x="504000" y="1237680"/>
            <a:ext cx="1584000" cy="346320"/>
          </a:xfrm>
          <a:prstGeom prst="rect">
            <a:avLst/>
          </a:prstGeom>
          <a:noFill/>
          <a:ln>
            <a:noFill/>
          </a:ln>
        </p:spPr>
        <p:txBody>
          <a:bodyPr lIns="90000" rIns="90000" tIns="45000" bIns="45000">
            <a:noAutofit/>
          </a:bodyPr>
          <a:p>
            <a:r>
              <a:rPr b="0" lang="en-IN" sz="1800" spc="-1" strike="noStrike">
                <a:solidFill>
                  <a:srgbClr val="000000"/>
                </a:solidFill>
                <a:latin typeface="Arial"/>
              </a:rPr>
              <a:t>Test Scenario</a:t>
            </a:r>
            <a:endParaRPr b="0" lang="en-IN" sz="1800" spc="-1" strike="noStrike">
              <a:solidFill>
                <a:srgbClr val="000000"/>
              </a:solidFill>
              <a:latin typeface="Arial"/>
            </a:endParaRPr>
          </a:p>
        </p:txBody>
      </p:sp>
      <p:sp>
        <p:nvSpPr>
          <p:cNvPr id="253" name="TextShape 6"/>
          <p:cNvSpPr txBox="1"/>
          <p:nvPr/>
        </p:nvSpPr>
        <p:spPr>
          <a:xfrm>
            <a:off x="216000" y="8253720"/>
            <a:ext cx="3096000" cy="602280"/>
          </a:xfrm>
          <a:prstGeom prst="rect">
            <a:avLst/>
          </a:prstGeom>
          <a:noFill/>
          <a:ln>
            <a:noFill/>
          </a:ln>
        </p:spPr>
        <p:txBody>
          <a:bodyPr lIns="90000" rIns="90000" tIns="45000" bIns="45000">
            <a:noAutofit/>
          </a:bodyPr>
          <a:p>
            <a:r>
              <a:rPr b="0" lang="en-IN" sz="1800" spc="-1" strike="noStrike">
                <a:solidFill>
                  <a:srgbClr val="000000"/>
                </a:solidFill>
                <a:latin typeface="Arial"/>
              </a:rPr>
              <a:t>Test Case Document Link:</a:t>
            </a:r>
            <a:endParaRPr b="0" lang="en-IN" sz="1800" spc="-1" strike="noStrike">
              <a:solidFill>
                <a:srgbClr val="000000"/>
              </a:solidFill>
              <a:latin typeface="Arial"/>
            </a:endParaRPr>
          </a:p>
          <a:p>
            <a:endParaRPr b="0" lang="en-IN" sz="1800" spc="-1" strike="noStrike">
              <a:solidFill>
                <a:srgbClr val="000000"/>
              </a:solidFill>
              <a:latin typeface="Arial"/>
            </a:endParaRPr>
          </a:p>
        </p:txBody>
      </p:sp>
      <p:sp>
        <p:nvSpPr>
          <p:cNvPr id="254" name="TextShape 7"/>
          <p:cNvSpPr txBox="1"/>
          <p:nvPr/>
        </p:nvSpPr>
        <p:spPr>
          <a:xfrm>
            <a:off x="216000" y="8725680"/>
            <a:ext cx="7416000" cy="346320"/>
          </a:xfrm>
          <a:prstGeom prst="rect">
            <a:avLst/>
          </a:prstGeom>
          <a:noFill/>
          <a:ln>
            <a:noFill/>
          </a:ln>
        </p:spPr>
        <p:txBody>
          <a:bodyPr lIns="90000" rIns="90000" tIns="45000" bIns="45000">
            <a:noAutofit/>
          </a:bodyPr>
          <a:p>
            <a:pPr algn="just"/>
            <a:r>
              <a:rPr b="0" lang="en-IN" sz="1800" spc="-1" strike="noStrike">
                <a:solidFill>
                  <a:srgbClr val="000000"/>
                </a:solidFill>
                <a:latin typeface="Arial"/>
                <a:ea typeface="Noto Sans CJK SC"/>
                <a:hlinkClick r:id="rId4"/>
              </a:rPr>
              <a:t>https://1drv.ms/x/s!ArcqqmFm4cG7a3hTKnLGYKXeOtU?e=Ddiehs</a:t>
            </a:r>
            <a:endParaRPr b="0" lang="en-IN"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2024-01-02T10:04:00Z</dcterms:created>
  <dc:creator/>
  <dc:description/>
  <dc:language>en-IN</dc:language>
  <cp:lastModifiedBy/>
  <dcterms:modified xsi:type="dcterms:W3CDTF">2024-01-03T01:34:23Z</dcterms:modified>
  <cp:revision>7</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Created">
    <vt:filetime>2024-01-02T05:30:00Z</vt:filetime>
  </property>
  <property fmtid="{D5CDD505-2E9C-101B-9397-08002B2CF9AE}" pid="4" name="Creator">
    <vt:lpwstr>Mozilla Firefox 120.0.1</vt:lpwstr>
  </property>
  <property fmtid="{D5CDD505-2E9C-101B-9397-08002B2CF9AE}" pid="5" name="HiddenSlides">
    <vt:i4>0</vt:i4>
  </property>
  <property fmtid="{D5CDD505-2E9C-101B-9397-08002B2CF9AE}" pid="6" name="HyperlinksChanged">
    <vt:bool>0</vt:bool>
  </property>
  <property fmtid="{D5CDD505-2E9C-101B-9397-08002B2CF9AE}" pid="7" name="ICV">
    <vt:lpwstr>9EC14670590743709F2708198ECF0A4D_13</vt:lpwstr>
  </property>
  <property fmtid="{D5CDD505-2E9C-101B-9397-08002B2CF9AE}" pid="8" name="KSOProductBuildVer">
    <vt:lpwstr>1033-12.2.0.13359</vt:lpwstr>
  </property>
  <property fmtid="{D5CDD505-2E9C-101B-9397-08002B2CF9AE}" pid="9" name="LastSaved">
    <vt:filetime>2024-01-02T05:30:00Z</vt:filetime>
  </property>
  <property fmtid="{D5CDD505-2E9C-101B-9397-08002B2CF9AE}" pid="10" name="LinksUpToDate">
    <vt:bool>0</vt:bool>
  </property>
  <property fmtid="{D5CDD505-2E9C-101B-9397-08002B2CF9AE}" pid="11" name="MMClips">
    <vt:i4>0</vt:i4>
  </property>
  <property fmtid="{D5CDD505-2E9C-101B-9397-08002B2CF9AE}" pid="12" name="Notes">
    <vt:i4>0</vt:i4>
  </property>
  <property fmtid="{D5CDD505-2E9C-101B-9397-08002B2CF9AE}" pid="13" name="PresentationFormat">
    <vt:lpwstr>On-screen Show (4:3)</vt:lpwstr>
  </property>
  <property fmtid="{D5CDD505-2E9C-101B-9397-08002B2CF9AE}" pid="14" name="ScaleCrop">
    <vt:bool>0</vt:bool>
  </property>
  <property fmtid="{D5CDD505-2E9C-101B-9397-08002B2CF9AE}" pid="15" name="ShareDoc">
    <vt:bool>0</vt:bool>
  </property>
  <property fmtid="{D5CDD505-2E9C-101B-9397-08002B2CF9AE}" pid="16" name="Slides">
    <vt:i4>15</vt:i4>
  </property>
</Properties>
</file>